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0" autoAdjust="0"/>
    <p:restoredTop sz="94660"/>
  </p:normalViewPr>
  <p:slideViewPr>
    <p:cSldViewPr snapToGrid="0">
      <p:cViewPr varScale="1">
        <p:scale>
          <a:sx n="72" d="100"/>
          <a:sy n="72" d="100"/>
        </p:scale>
        <p:origin x="2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0605983\Desktop\R400_V_aust_1000C.dat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0605983\Desktop\R400HT_0.01V_temp.dat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>
                <a:solidFill>
                  <a:sysClr val="windowText" lastClr="000000"/>
                </a:solidFill>
              </a:rPr>
              <a:t>Solubility of V in austenite for different temperatures</a:t>
            </a:r>
          </a:p>
        </c:rich>
      </c:tx>
      <c:layout>
        <c:manualLayout>
          <c:xMode val="edge"/>
          <c:yMode val="edge"/>
          <c:x val="0.19022518385305259"/>
          <c:y val="5.47040191899593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1519733273754465"/>
          <c:y val="0.14091222501618464"/>
          <c:w val="0.80343929282792848"/>
          <c:h val="0.71569065698745338"/>
        </c:manualLayout>
      </c:layout>
      <c:scatterChart>
        <c:scatterStyle val="lineMarker"/>
        <c:varyColors val="0"/>
        <c:ser>
          <c:idx val="0"/>
          <c:order val="0"/>
          <c:tx>
            <c:v>1000 C</c:v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'R400_V_aust_1000C'!$A$2:$A$23</c:f>
              <c:numCache>
                <c:formatCode>General</c:formatCode>
                <c:ptCount val="22"/>
                <c:pt idx="0">
                  <c:v>0.01</c:v>
                </c:pt>
                <c:pt idx="1">
                  <c:v>0.1095</c:v>
                </c:pt>
                <c:pt idx="2">
                  <c:v>0.20899999999999999</c:v>
                </c:pt>
                <c:pt idx="3">
                  <c:v>0.3085</c:v>
                </c:pt>
                <c:pt idx="4">
                  <c:v>0.40799999999999997</c:v>
                </c:pt>
                <c:pt idx="5">
                  <c:v>0.50749999999999995</c:v>
                </c:pt>
                <c:pt idx="6">
                  <c:v>0.60699999999999998</c:v>
                </c:pt>
                <c:pt idx="7">
                  <c:v>0.70650000000000002</c:v>
                </c:pt>
                <c:pt idx="8">
                  <c:v>0.80599999999999905</c:v>
                </c:pt>
                <c:pt idx="9">
                  <c:v>0.90549999999999997</c:v>
                </c:pt>
                <c:pt idx="10">
                  <c:v>1.0049999999999999</c:v>
                </c:pt>
                <c:pt idx="11">
                  <c:v>1.10449999999999</c:v>
                </c:pt>
                <c:pt idx="12">
                  <c:v>1.204</c:v>
                </c:pt>
                <c:pt idx="13">
                  <c:v>1.3034999999999899</c:v>
                </c:pt>
                <c:pt idx="14">
                  <c:v>1.403</c:v>
                </c:pt>
                <c:pt idx="15">
                  <c:v>1.4759685499999999</c:v>
                </c:pt>
                <c:pt idx="16">
                  <c:v>1.5024999999999999</c:v>
                </c:pt>
                <c:pt idx="17">
                  <c:v>1.6019999999999901</c:v>
                </c:pt>
                <c:pt idx="18">
                  <c:v>1.70149999999999</c:v>
                </c:pt>
                <c:pt idx="19">
                  <c:v>1.8009999999999999</c:v>
                </c:pt>
                <c:pt idx="20">
                  <c:v>1.9005000000000001</c:v>
                </c:pt>
                <c:pt idx="21">
                  <c:v>2</c:v>
                </c:pt>
              </c:numCache>
            </c:numRef>
          </c:xVal>
          <c:yVal>
            <c:numRef>
              <c:f>'R400_V_aust_1000C'!$B$2:$B$23</c:f>
              <c:numCache>
                <c:formatCode>General</c:formatCode>
                <c:ptCount val="22"/>
                <c:pt idx="0">
                  <c:v>1.00931033E-2</c:v>
                </c:pt>
                <c:pt idx="1">
                  <c:v>1.00838796E-2</c:v>
                </c:pt>
                <c:pt idx="2">
                  <c:v>1.0073380599999999E-2</c:v>
                </c:pt>
                <c:pt idx="3">
                  <c:v>1.00633997E-2</c:v>
                </c:pt>
                <c:pt idx="4">
                  <c:v>1.00534283E-2</c:v>
                </c:pt>
                <c:pt idx="5">
                  <c:v>1.00434609E-2</c:v>
                </c:pt>
                <c:pt idx="6">
                  <c:v>1.00334963E-2</c:v>
                </c:pt>
                <c:pt idx="7">
                  <c:v>1.0023534000000001E-2</c:v>
                </c:pt>
                <c:pt idx="8">
                  <c:v>1.00135737E-2</c:v>
                </c:pt>
                <c:pt idx="9">
                  <c:v>1.0003615299999999E-2</c:v>
                </c:pt>
                <c:pt idx="10">
                  <c:v>9.9936588699999999E-3</c:v>
                </c:pt>
                <c:pt idx="11">
                  <c:v>9.9831533600000001E-3</c:v>
                </c:pt>
                <c:pt idx="12">
                  <c:v>9.9731864400000002E-3</c:v>
                </c:pt>
                <c:pt idx="13">
                  <c:v>9.9632226899999902E-3</c:v>
                </c:pt>
                <c:pt idx="14">
                  <c:v>9.9532605700000006E-3</c:v>
                </c:pt>
                <c:pt idx="15">
                  <c:v>9.9461972599999993E-3</c:v>
                </c:pt>
                <c:pt idx="16">
                  <c:v>9.4234517300000008E-3</c:v>
                </c:pt>
                <c:pt idx="17">
                  <c:v>7.86798924999999E-3</c:v>
                </c:pt>
                <c:pt idx="18">
                  <c:v>6.7443086000000003E-3</c:v>
                </c:pt>
                <c:pt idx="19">
                  <c:v>5.8954079099999999E-3</c:v>
                </c:pt>
                <c:pt idx="20">
                  <c:v>5.23163503E-3</c:v>
                </c:pt>
                <c:pt idx="21">
                  <c:v>4.6988776699999997E-3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3CE-4C72-85C6-F3F94F2A3450}"/>
            </c:ext>
          </c:extLst>
        </c:ser>
        <c:ser>
          <c:idx val="1"/>
          <c:order val="1"/>
          <c:tx>
            <c:v>1100 C</c:v>
          </c:tx>
          <c:spPr>
            <a:ln w="25400" cap="rnd">
              <a:solidFill>
                <a:schemeClr val="tx1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'R400_V_aust_1000C'!$A$2:$A$23</c:f>
              <c:numCache>
                <c:formatCode>General</c:formatCode>
                <c:ptCount val="22"/>
                <c:pt idx="0">
                  <c:v>0.01</c:v>
                </c:pt>
                <c:pt idx="1">
                  <c:v>0.1095</c:v>
                </c:pt>
                <c:pt idx="2">
                  <c:v>0.20899999999999999</c:v>
                </c:pt>
                <c:pt idx="3">
                  <c:v>0.3085</c:v>
                </c:pt>
                <c:pt idx="4">
                  <c:v>0.40799999999999997</c:v>
                </c:pt>
                <c:pt idx="5">
                  <c:v>0.50749999999999995</c:v>
                </c:pt>
                <c:pt idx="6">
                  <c:v>0.60699999999999998</c:v>
                </c:pt>
                <c:pt idx="7">
                  <c:v>0.70650000000000002</c:v>
                </c:pt>
                <c:pt idx="8">
                  <c:v>0.80599999999999905</c:v>
                </c:pt>
                <c:pt idx="9">
                  <c:v>0.90549999999999997</c:v>
                </c:pt>
                <c:pt idx="10">
                  <c:v>1.0049999999999999</c:v>
                </c:pt>
                <c:pt idx="11">
                  <c:v>1.10449999999999</c:v>
                </c:pt>
                <c:pt idx="12">
                  <c:v>1.204</c:v>
                </c:pt>
                <c:pt idx="13">
                  <c:v>1.3034999999999899</c:v>
                </c:pt>
                <c:pt idx="14">
                  <c:v>1.403</c:v>
                </c:pt>
                <c:pt idx="15">
                  <c:v>1.4759685499999999</c:v>
                </c:pt>
                <c:pt idx="16">
                  <c:v>1.5024999999999999</c:v>
                </c:pt>
                <c:pt idx="17">
                  <c:v>1.6019999999999901</c:v>
                </c:pt>
                <c:pt idx="18">
                  <c:v>1.70149999999999</c:v>
                </c:pt>
                <c:pt idx="19">
                  <c:v>1.8009999999999999</c:v>
                </c:pt>
                <c:pt idx="20">
                  <c:v>1.9005000000000001</c:v>
                </c:pt>
                <c:pt idx="21">
                  <c:v>2</c:v>
                </c:pt>
              </c:numCache>
            </c:numRef>
          </c:xVal>
          <c:yVal>
            <c:numRef>
              <c:f>'R400_V_aust_1000C'!$C$2:$C$23</c:f>
              <c:numCache>
                <c:formatCode>General</c:formatCode>
                <c:ptCount val="22"/>
                <c:pt idx="0">
                  <c:v>1.0093164700000001E-2</c:v>
                </c:pt>
                <c:pt idx="1">
                  <c:v>1.00837074999999E-2</c:v>
                </c:pt>
                <c:pt idx="2">
                  <c:v>1.0073739E-2</c:v>
                </c:pt>
                <c:pt idx="3">
                  <c:v>1.00637659E-2</c:v>
                </c:pt>
                <c:pt idx="4">
                  <c:v>1.00538019999999E-2</c:v>
                </c:pt>
                <c:pt idx="5">
                  <c:v>1.00438425E-2</c:v>
                </c:pt>
                <c:pt idx="6">
                  <c:v>1.00338861E-2</c:v>
                </c:pt>
                <c:pt idx="7">
                  <c:v>1.00233974E-2</c:v>
                </c:pt>
                <c:pt idx="8">
                  <c:v>1.00134319E-2</c:v>
                </c:pt>
                <c:pt idx="9">
                  <c:v>1.00034698999999E-2</c:v>
                </c:pt>
                <c:pt idx="10">
                  <c:v>9.9935098199999996E-3</c:v>
                </c:pt>
                <c:pt idx="11">
                  <c:v>9.9835514600000001E-3</c:v>
                </c:pt>
                <c:pt idx="12">
                  <c:v>9.9735948800000005E-3</c:v>
                </c:pt>
                <c:pt idx="13">
                  <c:v>9.96364005E-3</c:v>
                </c:pt>
                <c:pt idx="14">
                  <c:v>9.9536869900000002E-3</c:v>
                </c:pt>
                <c:pt idx="15">
                  <c:v>9.9431963700000008E-3</c:v>
                </c:pt>
                <c:pt idx="16">
                  <c:v>9.9332330799999993E-3</c:v>
                </c:pt>
                <c:pt idx="17">
                  <c:v>9.9232731500000001E-3</c:v>
                </c:pt>
                <c:pt idx="18">
                  <c:v>9.9133148599999995E-3</c:v>
                </c:pt>
                <c:pt idx="19">
                  <c:v>9.9048445199999904E-3</c:v>
                </c:pt>
                <c:pt idx="20">
                  <c:v>8.9834273800000006E-3</c:v>
                </c:pt>
                <c:pt idx="21">
                  <c:v>7.99086722999999E-3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3CE-4C72-85C6-F3F94F2A3450}"/>
            </c:ext>
          </c:extLst>
        </c:ser>
        <c:ser>
          <c:idx val="2"/>
          <c:order val="2"/>
          <c:tx>
            <c:v>1200 C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'R400_V_aust_1000C'!$A$2:$A$23</c:f>
              <c:numCache>
                <c:formatCode>General</c:formatCode>
                <c:ptCount val="22"/>
                <c:pt idx="0">
                  <c:v>0.01</c:v>
                </c:pt>
                <c:pt idx="1">
                  <c:v>0.1095</c:v>
                </c:pt>
                <c:pt idx="2">
                  <c:v>0.20899999999999999</c:v>
                </c:pt>
                <c:pt idx="3">
                  <c:v>0.3085</c:v>
                </c:pt>
                <c:pt idx="4">
                  <c:v>0.40799999999999997</c:v>
                </c:pt>
                <c:pt idx="5">
                  <c:v>0.50749999999999995</c:v>
                </c:pt>
                <c:pt idx="6">
                  <c:v>0.60699999999999998</c:v>
                </c:pt>
                <c:pt idx="7">
                  <c:v>0.70650000000000002</c:v>
                </c:pt>
                <c:pt idx="8">
                  <c:v>0.80599999999999905</c:v>
                </c:pt>
                <c:pt idx="9">
                  <c:v>0.90549999999999997</c:v>
                </c:pt>
                <c:pt idx="10">
                  <c:v>1.0049999999999999</c:v>
                </c:pt>
                <c:pt idx="11">
                  <c:v>1.10449999999999</c:v>
                </c:pt>
                <c:pt idx="12">
                  <c:v>1.204</c:v>
                </c:pt>
                <c:pt idx="13">
                  <c:v>1.3034999999999899</c:v>
                </c:pt>
                <c:pt idx="14">
                  <c:v>1.403</c:v>
                </c:pt>
                <c:pt idx="15">
                  <c:v>1.4759685499999999</c:v>
                </c:pt>
                <c:pt idx="16">
                  <c:v>1.5024999999999999</c:v>
                </c:pt>
                <c:pt idx="17">
                  <c:v>1.6019999999999901</c:v>
                </c:pt>
                <c:pt idx="18">
                  <c:v>1.70149999999999</c:v>
                </c:pt>
                <c:pt idx="19">
                  <c:v>1.8009999999999999</c:v>
                </c:pt>
                <c:pt idx="20">
                  <c:v>1.9005000000000001</c:v>
                </c:pt>
                <c:pt idx="21">
                  <c:v>2</c:v>
                </c:pt>
              </c:numCache>
            </c:numRef>
          </c:xVal>
          <c:yVal>
            <c:numRef>
              <c:f>'R400_V_aust_1000C'!$D$2:$D$22</c:f>
              <c:numCache>
                <c:formatCode>General</c:formatCode>
                <c:ptCount val="21"/>
                <c:pt idx="0">
                  <c:v>1.00932195E-2</c:v>
                </c:pt>
                <c:pt idx="1">
                  <c:v>1.0084043799999999E-2</c:v>
                </c:pt>
                <c:pt idx="2">
                  <c:v>1.00735707999999E-2</c:v>
                </c:pt>
                <c:pt idx="3">
                  <c:v>1.0063592200000001E-2</c:v>
                </c:pt>
                <c:pt idx="4">
                  <c:v>1.00536242E-2</c:v>
                </c:pt>
                <c:pt idx="5">
                  <c:v>1.00436604999999E-2</c:v>
                </c:pt>
                <c:pt idx="6">
                  <c:v>1.00336996999999E-2</c:v>
                </c:pt>
                <c:pt idx="7">
                  <c:v>1.00237412E-2</c:v>
                </c:pt>
                <c:pt idx="8">
                  <c:v>1.0013784899999999E-2</c:v>
                </c:pt>
                <c:pt idx="9">
                  <c:v>1.0003830599999999E-2</c:v>
                </c:pt>
                <c:pt idx="10">
                  <c:v>9.9933698499999994E-3</c:v>
                </c:pt>
                <c:pt idx="11">
                  <c:v>9.9834061399999997E-3</c:v>
                </c:pt>
                <c:pt idx="12">
                  <c:v>9.9734459299999998E-3</c:v>
                </c:pt>
                <c:pt idx="13">
                  <c:v>9.9634874200000001E-3</c:v>
                </c:pt>
                <c:pt idx="14">
                  <c:v>9.9535305999999997E-3</c:v>
                </c:pt>
                <c:pt idx="15">
                  <c:v>9.9435754900000003E-3</c:v>
                </c:pt>
                <c:pt idx="16">
                  <c:v>9.9336220900000001E-3</c:v>
                </c:pt>
                <c:pt idx="17">
                  <c:v>9.92367041E-3</c:v>
                </c:pt>
                <c:pt idx="18">
                  <c:v>9.9132027300000009E-3</c:v>
                </c:pt>
                <c:pt idx="19">
                  <c:v>9.9032413199999902E-3</c:v>
                </c:pt>
                <c:pt idx="20">
                  <c:v>9.8932833900000003E-3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3CE-4C72-85C6-F3F94F2A3450}"/>
            </c:ext>
          </c:extLst>
        </c:ser>
        <c:ser>
          <c:idx val="3"/>
          <c:order val="3"/>
          <c:tx>
            <c:v>1300 C</c:v>
          </c:tx>
          <c:spPr>
            <a:ln w="254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'R400_V_aust_1000C'!$A$2:$A$23</c:f>
              <c:numCache>
                <c:formatCode>General</c:formatCode>
                <c:ptCount val="22"/>
                <c:pt idx="0">
                  <c:v>0.01</c:v>
                </c:pt>
                <c:pt idx="1">
                  <c:v>0.1095</c:v>
                </c:pt>
                <c:pt idx="2">
                  <c:v>0.20899999999999999</c:v>
                </c:pt>
                <c:pt idx="3">
                  <c:v>0.3085</c:v>
                </c:pt>
                <c:pt idx="4">
                  <c:v>0.40799999999999997</c:v>
                </c:pt>
                <c:pt idx="5">
                  <c:v>0.50749999999999995</c:v>
                </c:pt>
                <c:pt idx="6">
                  <c:v>0.60699999999999998</c:v>
                </c:pt>
                <c:pt idx="7">
                  <c:v>0.70650000000000002</c:v>
                </c:pt>
                <c:pt idx="8">
                  <c:v>0.80599999999999905</c:v>
                </c:pt>
                <c:pt idx="9">
                  <c:v>0.90549999999999997</c:v>
                </c:pt>
                <c:pt idx="10">
                  <c:v>1.0049999999999999</c:v>
                </c:pt>
                <c:pt idx="11">
                  <c:v>1.10449999999999</c:v>
                </c:pt>
                <c:pt idx="12">
                  <c:v>1.204</c:v>
                </c:pt>
                <c:pt idx="13">
                  <c:v>1.3034999999999899</c:v>
                </c:pt>
                <c:pt idx="14">
                  <c:v>1.403</c:v>
                </c:pt>
                <c:pt idx="15">
                  <c:v>1.4759685499999999</c:v>
                </c:pt>
                <c:pt idx="16">
                  <c:v>1.5024999999999999</c:v>
                </c:pt>
                <c:pt idx="17">
                  <c:v>1.6019999999999901</c:v>
                </c:pt>
                <c:pt idx="18">
                  <c:v>1.70149999999999</c:v>
                </c:pt>
                <c:pt idx="19">
                  <c:v>1.8009999999999999</c:v>
                </c:pt>
                <c:pt idx="20">
                  <c:v>1.9005000000000001</c:v>
                </c:pt>
                <c:pt idx="21">
                  <c:v>2</c:v>
                </c:pt>
              </c:numCache>
            </c:numRef>
          </c:xVal>
          <c:yVal>
            <c:numRef>
              <c:f>'R400_V_aust_1000C'!$E$2:$E$23</c:f>
              <c:numCache>
                <c:formatCode>General</c:formatCode>
                <c:ptCount val="22"/>
                <c:pt idx="0">
                  <c:v>1.00936803999999E-2</c:v>
                </c:pt>
                <c:pt idx="1">
                  <c:v>1.00838426E-2</c:v>
                </c:pt>
                <c:pt idx="2">
                  <c:v>1.00738603999999E-2</c:v>
                </c:pt>
                <c:pt idx="3">
                  <c:v>1.00638884E-2</c:v>
                </c:pt>
                <c:pt idx="4">
                  <c:v>1.00539262E-2</c:v>
                </c:pt>
                <c:pt idx="5">
                  <c:v>1.0043968699999999E-2</c:v>
                </c:pt>
                <c:pt idx="6">
                  <c:v>1.00340143E-2</c:v>
                </c:pt>
                <c:pt idx="7">
                  <c:v>1.0023567800000001E-2</c:v>
                </c:pt>
                <c:pt idx="8">
                  <c:v>1.00136052999999E-2</c:v>
                </c:pt>
                <c:pt idx="9">
                  <c:v>1.00036465999999E-2</c:v>
                </c:pt>
                <c:pt idx="10">
                  <c:v>9.9936898000000003E-3</c:v>
                </c:pt>
                <c:pt idx="11">
                  <c:v>9.9837347900000005E-3</c:v>
                </c:pt>
                <c:pt idx="12">
                  <c:v>9.9717436100000001E-3</c:v>
                </c:pt>
                <c:pt idx="13">
                  <c:v>9.30301098E-3</c:v>
                </c:pt>
                <c:pt idx="14">
                  <c:v>8.1905964599999995E-3</c:v>
                </c:pt>
                <c:pt idx="15">
                  <c:v>7.3108729500000001E-3</c:v>
                </c:pt>
                <c:pt idx="16">
                  <c:v>6.5983628299999897E-3</c:v>
                </c:pt>
                <c:pt idx="17">
                  <c:v>6.0094831E-3</c:v>
                </c:pt>
                <c:pt idx="18">
                  <c:v>5.5150437099999996E-3</c:v>
                </c:pt>
                <c:pt idx="19">
                  <c:v>5.09388442E-3</c:v>
                </c:pt>
                <c:pt idx="20">
                  <c:v>4.7311549500000001E-3</c:v>
                </c:pt>
                <c:pt idx="21">
                  <c:v>4.4153267900000001E-3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3CE-4C72-85C6-F3F94F2A3450}"/>
            </c:ext>
          </c:extLst>
        </c:ser>
        <c:ser>
          <c:idx val="4"/>
          <c:order val="4"/>
          <c:tx>
            <c:v>1400 C</c:v>
          </c:tx>
          <c:spPr>
            <a:ln w="25400" cap="rnd" cmpd="dbl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'R400_V_aust_1000C'!$A$2:$A$23</c:f>
              <c:numCache>
                <c:formatCode>General</c:formatCode>
                <c:ptCount val="22"/>
                <c:pt idx="0">
                  <c:v>0.01</c:v>
                </c:pt>
                <c:pt idx="1">
                  <c:v>0.1095</c:v>
                </c:pt>
                <c:pt idx="2">
                  <c:v>0.20899999999999999</c:v>
                </c:pt>
                <c:pt idx="3">
                  <c:v>0.3085</c:v>
                </c:pt>
                <c:pt idx="4">
                  <c:v>0.40799999999999997</c:v>
                </c:pt>
                <c:pt idx="5">
                  <c:v>0.50749999999999995</c:v>
                </c:pt>
                <c:pt idx="6">
                  <c:v>0.60699999999999998</c:v>
                </c:pt>
                <c:pt idx="7">
                  <c:v>0.70650000000000002</c:v>
                </c:pt>
                <c:pt idx="8">
                  <c:v>0.80599999999999905</c:v>
                </c:pt>
                <c:pt idx="9">
                  <c:v>0.90549999999999997</c:v>
                </c:pt>
                <c:pt idx="10">
                  <c:v>1.0049999999999999</c:v>
                </c:pt>
                <c:pt idx="11">
                  <c:v>1.10449999999999</c:v>
                </c:pt>
                <c:pt idx="12">
                  <c:v>1.204</c:v>
                </c:pt>
                <c:pt idx="13">
                  <c:v>1.3034999999999899</c:v>
                </c:pt>
                <c:pt idx="14">
                  <c:v>1.403</c:v>
                </c:pt>
                <c:pt idx="15">
                  <c:v>1.4759685499999999</c:v>
                </c:pt>
                <c:pt idx="16">
                  <c:v>1.5024999999999999</c:v>
                </c:pt>
                <c:pt idx="17">
                  <c:v>1.6019999999999901</c:v>
                </c:pt>
                <c:pt idx="18">
                  <c:v>1.70149999999999</c:v>
                </c:pt>
                <c:pt idx="19">
                  <c:v>1.8009999999999999</c:v>
                </c:pt>
                <c:pt idx="20">
                  <c:v>1.9005000000000001</c:v>
                </c:pt>
                <c:pt idx="21">
                  <c:v>2</c:v>
                </c:pt>
              </c:numCache>
            </c:numRef>
          </c:xVal>
          <c:yVal>
            <c:numRef>
              <c:f>'R400_V_aust_1000C'!$F$2:$F$20</c:f>
              <c:numCache>
                <c:formatCode>General</c:formatCode>
                <c:ptCount val="19"/>
                <c:pt idx="0">
                  <c:v>1.00937075E-2</c:v>
                </c:pt>
                <c:pt idx="1">
                  <c:v>1.00841122E-2</c:v>
                </c:pt>
                <c:pt idx="2">
                  <c:v>1.00741285E-2</c:v>
                </c:pt>
                <c:pt idx="3">
                  <c:v>1.00641607E-2</c:v>
                </c:pt>
                <c:pt idx="4">
                  <c:v>1.00537267E-2</c:v>
                </c:pt>
                <c:pt idx="5">
                  <c:v>1.00437624E-2</c:v>
                </c:pt>
                <c:pt idx="6">
                  <c:v>1.00346107E-2</c:v>
                </c:pt>
                <c:pt idx="7">
                  <c:v>9.9174068200000003E-3</c:v>
                </c:pt>
                <c:pt idx="8">
                  <c:v>8.63789848999999E-3</c:v>
                </c:pt>
                <c:pt idx="9">
                  <c:v>7.6446880200000001E-3</c:v>
                </c:pt>
                <c:pt idx="10">
                  <c:v>6.8516401200000004E-3</c:v>
                </c:pt>
                <c:pt idx="11">
                  <c:v>6.2044262899999996E-3</c:v>
                </c:pt>
                <c:pt idx="12">
                  <c:v>5.66617735E-3</c:v>
                </c:pt>
                <c:pt idx="13">
                  <c:v>5.2119308899999999E-3</c:v>
                </c:pt>
                <c:pt idx="14">
                  <c:v>4.82333115999999E-3</c:v>
                </c:pt>
                <c:pt idx="15">
                  <c:v>4.4872973499999998E-3</c:v>
                </c:pt>
                <c:pt idx="16">
                  <c:v>4.1940182399999998E-3</c:v>
                </c:pt>
                <c:pt idx="17">
                  <c:v>3.9356794000000002E-3</c:v>
                </c:pt>
                <c:pt idx="18">
                  <c:v>3.7474499799999999E-3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3CE-4C72-85C6-F3F94F2A34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6259128"/>
        <c:axId val="436257816"/>
      </c:scatterChart>
      <c:valAx>
        <c:axId val="436259128"/>
        <c:scaling>
          <c:orientation val="minMax"/>
          <c:max val="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2000">
                    <a:solidFill>
                      <a:sysClr val="windowText" lastClr="000000"/>
                    </a:solidFill>
                  </a:rPr>
                  <a:t>wt%</a:t>
                </a:r>
                <a:r>
                  <a:rPr lang="es-ES" sz="2000" baseline="0">
                    <a:solidFill>
                      <a:sysClr val="windowText" lastClr="000000"/>
                    </a:solidFill>
                  </a:rPr>
                  <a:t> C</a:t>
                </a:r>
                <a:endParaRPr lang="es-ES" sz="200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50111603307524544"/>
              <c:y val="0.931246348678217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0.0" sourceLinked="0"/>
        <c:majorTickMark val="out"/>
        <c:minorTickMark val="in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36257816"/>
        <c:crosses val="autoZero"/>
        <c:crossBetween val="midCat"/>
        <c:majorUnit val="0.2"/>
        <c:minorUnit val="0.1"/>
      </c:valAx>
      <c:valAx>
        <c:axId val="436257816"/>
        <c:scaling>
          <c:orientation val="minMax"/>
          <c:max val="1.1000000000000003E-2"/>
          <c:min val="2.0000000000000005E-3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2000">
                    <a:solidFill>
                      <a:sysClr val="windowText" lastClr="000000"/>
                    </a:solidFill>
                  </a:rPr>
                  <a:t>wt%</a:t>
                </a:r>
                <a:r>
                  <a:rPr lang="es-ES" sz="2000" baseline="0">
                    <a:solidFill>
                      <a:sysClr val="windowText" lastClr="000000"/>
                    </a:solidFill>
                  </a:rPr>
                  <a:t> V in austenite</a:t>
                </a:r>
                <a:endParaRPr lang="es-ES" sz="200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1.6335820057677437E-2"/>
              <c:y val="0.34381149017321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#,##0.000" sourceLinked="0"/>
        <c:majorTickMark val="out"/>
        <c:minorTickMark val="in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36259128"/>
        <c:crosses val="autoZero"/>
        <c:crossBetween val="midCat"/>
        <c:majorUnit val="2.0000000000000005E-3"/>
        <c:minorUnit val="1.0000000000000002E-3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span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95568566857468"/>
          <c:y val="4.2444065181190593E-2"/>
          <c:w val="0.84236764808674436"/>
          <c:h val="0.80024175688976373"/>
        </c:manualLayout>
      </c:layout>
      <c:scatterChart>
        <c:scatterStyle val="lineMarker"/>
        <c:varyColors val="0"/>
        <c:ser>
          <c:idx val="0"/>
          <c:order val="0"/>
          <c:tx>
            <c:strRef>
              <c:f>'R400HT_0.01V_temp'!$B$1</c:f>
              <c:strCache>
                <c:ptCount val="1"/>
                <c:pt idx="0">
                  <c:v>0,01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'R400HT_0.01V_temp'!$A$2:$A$77</c:f>
              <c:numCache>
                <c:formatCode>General</c:formatCode>
                <c:ptCount val="76"/>
                <c:pt idx="0">
                  <c:v>1400</c:v>
                </c:pt>
                <c:pt idx="1">
                  <c:v>1391</c:v>
                </c:pt>
                <c:pt idx="2">
                  <c:v>1382</c:v>
                </c:pt>
                <c:pt idx="3">
                  <c:v>1373</c:v>
                </c:pt>
                <c:pt idx="4">
                  <c:v>1364</c:v>
                </c:pt>
                <c:pt idx="5">
                  <c:v>1355</c:v>
                </c:pt>
                <c:pt idx="6">
                  <c:v>1346</c:v>
                </c:pt>
                <c:pt idx="7">
                  <c:v>1337</c:v>
                </c:pt>
                <c:pt idx="8">
                  <c:v>1328</c:v>
                </c:pt>
                <c:pt idx="9">
                  <c:v>1319</c:v>
                </c:pt>
                <c:pt idx="10">
                  <c:v>1310</c:v>
                </c:pt>
                <c:pt idx="11">
                  <c:v>1301</c:v>
                </c:pt>
                <c:pt idx="12">
                  <c:v>1292</c:v>
                </c:pt>
                <c:pt idx="13">
                  <c:v>1283</c:v>
                </c:pt>
                <c:pt idx="14">
                  <c:v>1274</c:v>
                </c:pt>
                <c:pt idx="15">
                  <c:v>1265</c:v>
                </c:pt>
                <c:pt idx="16">
                  <c:v>1256</c:v>
                </c:pt>
                <c:pt idx="17">
                  <c:v>1247</c:v>
                </c:pt>
                <c:pt idx="18">
                  <c:v>1238</c:v>
                </c:pt>
                <c:pt idx="19">
                  <c:v>1229</c:v>
                </c:pt>
                <c:pt idx="20">
                  <c:v>1220</c:v>
                </c:pt>
                <c:pt idx="21">
                  <c:v>1211</c:v>
                </c:pt>
                <c:pt idx="22">
                  <c:v>1202</c:v>
                </c:pt>
                <c:pt idx="23">
                  <c:v>1193</c:v>
                </c:pt>
                <c:pt idx="24">
                  <c:v>1184</c:v>
                </c:pt>
                <c:pt idx="25">
                  <c:v>1175</c:v>
                </c:pt>
                <c:pt idx="26">
                  <c:v>1166</c:v>
                </c:pt>
                <c:pt idx="27">
                  <c:v>1157</c:v>
                </c:pt>
                <c:pt idx="28">
                  <c:v>1148</c:v>
                </c:pt>
                <c:pt idx="29">
                  <c:v>1139</c:v>
                </c:pt>
                <c:pt idx="30">
                  <c:v>1130</c:v>
                </c:pt>
                <c:pt idx="31">
                  <c:v>1121</c:v>
                </c:pt>
                <c:pt idx="32">
                  <c:v>1112</c:v>
                </c:pt>
                <c:pt idx="33">
                  <c:v>1103</c:v>
                </c:pt>
                <c:pt idx="34">
                  <c:v>1094</c:v>
                </c:pt>
                <c:pt idx="35">
                  <c:v>1085</c:v>
                </c:pt>
                <c:pt idx="36">
                  <c:v>1076</c:v>
                </c:pt>
                <c:pt idx="37">
                  <c:v>1067</c:v>
                </c:pt>
                <c:pt idx="38">
                  <c:v>1058</c:v>
                </c:pt>
                <c:pt idx="39">
                  <c:v>1049</c:v>
                </c:pt>
                <c:pt idx="40">
                  <c:v>1040</c:v>
                </c:pt>
                <c:pt idx="41">
                  <c:v>1031</c:v>
                </c:pt>
                <c:pt idx="42">
                  <c:v>1022</c:v>
                </c:pt>
                <c:pt idx="43">
                  <c:v>1013</c:v>
                </c:pt>
                <c:pt idx="44">
                  <c:v>1004</c:v>
                </c:pt>
                <c:pt idx="45">
                  <c:v>995</c:v>
                </c:pt>
                <c:pt idx="46">
                  <c:v>986</c:v>
                </c:pt>
                <c:pt idx="47">
                  <c:v>977</c:v>
                </c:pt>
                <c:pt idx="48">
                  <c:v>968</c:v>
                </c:pt>
                <c:pt idx="49">
                  <c:v>959</c:v>
                </c:pt>
                <c:pt idx="50">
                  <c:v>950</c:v>
                </c:pt>
                <c:pt idx="51">
                  <c:v>941</c:v>
                </c:pt>
                <c:pt idx="52">
                  <c:v>932</c:v>
                </c:pt>
                <c:pt idx="53">
                  <c:v>923</c:v>
                </c:pt>
                <c:pt idx="54">
                  <c:v>914</c:v>
                </c:pt>
                <c:pt idx="55">
                  <c:v>905</c:v>
                </c:pt>
                <c:pt idx="56">
                  <c:v>896</c:v>
                </c:pt>
                <c:pt idx="57">
                  <c:v>887</c:v>
                </c:pt>
                <c:pt idx="58">
                  <c:v>878</c:v>
                </c:pt>
                <c:pt idx="59">
                  <c:v>869</c:v>
                </c:pt>
                <c:pt idx="60">
                  <c:v>860</c:v>
                </c:pt>
                <c:pt idx="61">
                  <c:v>851</c:v>
                </c:pt>
                <c:pt idx="62">
                  <c:v>842</c:v>
                </c:pt>
                <c:pt idx="63">
                  <c:v>833</c:v>
                </c:pt>
                <c:pt idx="64">
                  <c:v>824</c:v>
                </c:pt>
                <c:pt idx="65">
                  <c:v>815</c:v>
                </c:pt>
                <c:pt idx="66">
                  <c:v>806</c:v>
                </c:pt>
                <c:pt idx="67">
                  <c:v>797</c:v>
                </c:pt>
                <c:pt idx="68">
                  <c:v>788</c:v>
                </c:pt>
                <c:pt idx="69">
                  <c:v>779</c:v>
                </c:pt>
                <c:pt idx="70">
                  <c:v>770</c:v>
                </c:pt>
                <c:pt idx="71">
                  <c:v>761</c:v>
                </c:pt>
                <c:pt idx="72">
                  <c:v>752</c:v>
                </c:pt>
                <c:pt idx="73">
                  <c:v>743</c:v>
                </c:pt>
                <c:pt idx="74">
                  <c:v>734</c:v>
                </c:pt>
                <c:pt idx="75">
                  <c:v>725</c:v>
                </c:pt>
              </c:numCache>
            </c:numRef>
          </c:xVal>
          <c:yVal>
            <c:numRef>
              <c:f>'R400HT_0.01V_temp'!$B$2:$B$77</c:f>
              <c:numCache>
                <c:formatCode>General</c:formatCode>
                <c:ptCount val="76"/>
                <c:pt idx="0">
                  <c:v>6.8193661499999997E-3</c:v>
                </c:pt>
                <c:pt idx="1">
                  <c:v>7.1998073500000002E-3</c:v>
                </c:pt>
                <c:pt idx="2">
                  <c:v>7.6200550899999898E-3</c:v>
                </c:pt>
                <c:pt idx="3">
                  <c:v>8.0859227300000003E-3</c:v>
                </c:pt>
                <c:pt idx="4">
                  <c:v>8.6060831099999992E-3</c:v>
                </c:pt>
                <c:pt idx="5">
                  <c:v>9.1919359500000006E-3</c:v>
                </c:pt>
                <c:pt idx="6">
                  <c:v>9.8571878299999992E-3</c:v>
                </c:pt>
                <c:pt idx="7">
                  <c:v>1.00007137E-2</c:v>
                </c:pt>
                <c:pt idx="8">
                  <c:v>1.00004586E-2</c:v>
                </c:pt>
                <c:pt idx="9">
                  <c:v>1.0000294E-2</c:v>
                </c:pt>
                <c:pt idx="10">
                  <c:v>1.0000188E-2</c:v>
                </c:pt>
                <c:pt idx="11">
                  <c:v>1.0000119999999999E-2</c:v>
                </c:pt>
                <c:pt idx="12">
                  <c:v>1.00000764E-2</c:v>
                </c:pt>
                <c:pt idx="13">
                  <c:v>1.0000048500000001E-2</c:v>
                </c:pt>
                <c:pt idx="14">
                  <c:v>1.00000306999999E-2</c:v>
                </c:pt>
                <c:pt idx="15">
                  <c:v>1.0000019400000001E-2</c:v>
                </c:pt>
                <c:pt idx="16">
                  <c:v>1.00000122E-2</c:v>
                </c:pt>
                <c:pt idx="17">
                  <c:v>1.00000076999999E-2</c:v>
                </c:pt>
                <c:pt idx="18">
                  <c:v>1.00000048E-2</c:v>
                </c:pt>
                <c:pt idx="19">
                  <c:v>1.00000029999999E-2</c:v>
                </c:pt>
                <c:pt idx="20">
                  <c:v>1.00000019E-2</c:v>
                </c:pt>
                <c:pt idx="21">
                  <c:v>1.0000001200000001E-2</c:v>
                </c:pt>
                <c:pt idx="22">
                  <c:v>1.0000000699999999E-2</c:v>
                </c:pt>
                <c:pt idx="23">
                  <c:v>1.00000004E-2</c:v>
                </c:pt>
                <c:pt idx="24">
                  <c:v>1.0000000300000001E-2</c:v>
                </c:pt>
                <c:pt idx="25">
                  <c:v>1.0000000199999999E-2</c:v>
                </c:pt>
                <c:pt idx="26">
                  <c:v>1.00000001E-2</c:v>
                </c:pt>
                <c:pt idx="27">
                  <c:v>1.00000001E-2</c:v>
                </c:pt>
                <c:pt idx="28">
                  <c:v>0.01</c:v>
                </c:pt>
                <c:pt idx="29">
                  <c:v>0.01</c:v>
                </c:pt>
                <c:pt idx="30">
                  <c:v>0.01</c:v>
                </c:pt>
                <c:pt idx="31">
                  <c:v>0.01</c:v>
                </c:pt>
                <c:pt idx="32">
                  <c:v>0.01</c:v>
                </c:pt>
                <c:pt idx="33">
                  <c:v>0.01</c:v>
                </c:pt>
                <c:pt idx="34">
                  <c:v>0.01</c:v>
                </c:pt>
                <c:pt idx="35">
                  <c:v>0.01</c:v>
                </c:pt>
                <c:pt idx="36">
                  <c:v>0.01</c:v>
                </c:pt>
                <c:pt idx="37">
                  <c:v>0.01</c:v>
                </c:pt>
                <c:pt idx="38">
                  <c:v>0.01</c:v>
                </c:pt>
                <c:pt idx="39">
                  <c:v>0.01</c:v>
                </c:pt>
                <c:pt idx="40">
                  <c:v>0.01</c:v>
                </c:pt>
                <c:pt idx="41">
                  <c:v>0.01</c:v>
                </c:pt>
                <c:pt idx="42">
                  <c:v>0.01</c:v>
                </c:pt>
                <c:pt idx="43">
                  <c:v>0.01</c:v>
                </c:pt>
                <c:pt idx="44">
                  <c:v>0.01</c:v>
                </c:pt>
                <c:pt idx="45">
                  <c:v>0.01</c:v>
                </c:pt>
                <c:pt idx="46">
                  <c:v>0.01</c:v>
                </c:pt>
                <c:pt idx="47">
                  <c:v>0.01</c:v>
                </c:pt>
                <c:pt idx="48">
                  <c:v>0.01</c:v>
                </c:pt>
                <c:pt idx="49">
                  <c:v>0.01</c:v>
                </c:pt>
                <c:pt idx="50">
                  <c:v>0.01</c:v>
                </c:pt>
                <c:pt idx="51">
                  <c:v>0.01</c:v>
                </c:pt>
                <c:pt idx="52">
                  <c:v>0.01</c:v>
                </c:pt>
                <c:pt idx="53">
                  <c:v>0.01</c:v>
                </c:pt>
                <c:pt idx="54">
                  <c:v>0.01</c:v>
                </c:pt>
                <c:pt idx="55">
                  <c:v>0.01</c:v>
                </c:pt>
                <c:pt idx="56">
                  <c:v>0.01</c:v>
                </c:pt>
                <c:pt idx="57">
                  <c:v>0.01</c:v>
                </c:pt>
                <c:pt idx="58">
                  <c:v>0.01</c:v>
                </c:pt>
                <c:pt idx="59">
                  <c:v>0.01</c:v>
                </c:pt>
                <c:pt idx="60">
                  <c:v>0.01</c:v>
                </c:pt>
                <c:pt idx="61">
                  <c:v>0.01</c:v>
                </c:pt>
                <c:pt idx="62">
                  <c:v>0.01</c:v>
                </c:pt>
                <c:pt idx="63">
                  <c:v>0.01</c:v>
                </c:pt>
                <c:pt idx="64">
                  <c:v>0.01</c:v>
                </c:pt>
                <c:pt idx="65">
                  <c:v>0.01</c:v>
                </c:pt>
                <c:pt idx="66">
                  <c:v>8.8421519799999904E-3</c:v>
                </c:pt>
                <c:pt idx="67">
                  <c:v>7.8353007499999995E-3</c:v>
                </c:pt>
                <c:pt idx="68">
                  <c:v>6.9626739800000004E-3</c:v>
                </c:pt>
                <c:pt idx="69">
                  <c:v>6.2023956900000001E-3</c:v>
                </c:pt>
                <c:pt idx="70">
                  <c:v>5.5372007699999899E-3</c:v>
                </c:pt>
                <c:pt idx="71">
                  <c:v>4.95314087E-3</c:v>
                </c:pt>
                <c:pt idx="72">
                  <c:v>4.43825942E-3</c:v>
                </c:pt>
                <c:pt idx="73">
                  <c:v>3.9831947100000004E-3</c:v>
                </c:pt>
                <c:pt idx="74">
                  <c:v>3.5794949400000001E-3</c:v>
                </c:pt>
                <c:pt idx="75">
                  <c:v>1.94006559E-3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286-4CDA-AD4A-FA531181F50F}"/>
            </c:ext>
          </c:extLst>
        </c:ser>
        <c:ser>
          <c:idx val="1"/>
          <c:order val="1"/>
          <c:tx>
            <c:strRef>
              <c:f>'R400HT_0.01V_temp'!$C$1</c:f>
              <c:strCache>
                <c:ptCount val="1"/>
                <c:pt idx="0">
                  <c:v>0,05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'R400HT_0.01V_temp'!$A$2:$A$77</c:f>
              <c:numCache>
                <c:formatCode>General</c:formatCode>
                <c:ptCount val="76"/>
                <c:pt idx="0">
                  <c:v>1400</c:v>
                </c:pt>
                <c:pt idx="1">
                  <c:v>1391</c:v>
                </c:pt>
                <c:pt idx="2">
                  <c:v>1382</c:v>
                </c:pt>
                <c:pt idx="3">
                  <c:v>1373</c:v>
                </c:pt>
                <c:pt idx="4">
                  <c:v>1364</c:v>
                </c:pt>
                <c:pt idx="5">
                  <c:v>1355</c:v>
                </c:pt>
                <c:pt idx="6">
                  <c:v>1346</c:v>
                </c:pt>
                <c:pt idx="7">
                  <c:v>1337</c:v>
                </c:pt>
                <c:pt idx="8">
                  <c:v>1328</c:v>
                </c:pt>
                <c:pt idx="9">
                  <c:v>1319</c:v>
                </c:pt>
                <c:pt idx="10">
                  <c:v>1310</c:v>
                </c:pt>
                <c:pt idx="11">
                  <c:v>1301</c:v>
                </c:pt>
                <c:pt idx="12">
                  <c:v>1292</c:v>
                </c:pt>
                <c:pt idx="13">
                  <c:v>1283</c:v>
                </c:pt>
                <c:pt idx="14">
                  <c:v>1274</c:v>
                </c:pt>
                <c:pt idx="15">
                  <c:v>1265</c:v>
                </c:pt>
                <c:pt idx="16">
                  <c:v>1256</c:v>
                </c:pt>
                <c:pt idx="17">
                  <c:v>1247</c:v>
                </c:pt>
                <c:pt idx="18">
                  <c:v>1238</c:v>
                </c:pt>
                <c:pt idx="19">
                  <c:v>1229</c:v>
                </c:pt>
                <c:pt idx="20">
                  <c:v>1220</c:v>
                </c:pt>
                <c:pt idx="21">
                  <c:v>1211</c:v>
                </c:pt>
                <c:pt idx="22">
                  <c:v>1202</c:v>
                </c:pt>
                <c:pt idx="23">
                  <c:v>1193</c:v>
                </c:pt>
                <c:pt idx="24">
                  <c:v>1184</c:v>
                </c:pt>
                <c:pt idx="25">
                  <c:v>1175</c:v>
                </c:pt>
                <c:pt idx="26">
                  <c:v>1166</c:v>
                </c:pt>
                <c:pt idx="27">
                  <c:v>1157</c:v>
                </c:pt>
                <c:pt idx="28">
                  <c:v>1148</c:v>
                </c:pt>
                <c:pt idx="29">
                  <c:v>1139</c:v>
                </c:pt>
                <c:pt idx="30">
                  <c:v>1130</c:v>
                </c:pt>
                <c:pt idx="31">
                  <c:v>1121</c:v>
                </c:pt>
                <c:pt idx="32">
                  <c:v>1112</c:v>
                </c:pt>
                <c:pt idx="33">
                  <c:v>1103</c:v>
                </c:pt>
                <c:pt idx="34">
                  <c:v>1094</c:v>
                </c:pt>
                <c:pt idx="35">
                  <c:v>1085</c:v>
                </c:pt>
                <c:pt idx="36">
                  <c:v>1076</c:v>
                </c:pt>
                <c:pt idx="37">
                  <c:v>1067</c:v>
                </c:pt>
                <c:pt idx="38">
                  <c:v>1058</c:v>
                </c:pt>
                <c:pt idx="39">
                  <c:v>1049</c:v>
                </c:pt>
                <c:pt idx="40">
                  <c:v>1040</c:v>
                </c:pt>
                <c:pt idx="41">
                  <c:v>1031</c:v>
                </c:pt>
                <c:pt idx="42">
                  <c:v>1022</c:v>
                </c:pt>
                <c:pt idx="43">
                  <c:v>1013</c:v>
                </c:pt>
                <c:pt idx="44">
                  <c:v>1004</c:v>
                </c:pt>
                <c:pt idx="45">
                  <c:v>995</c:v>
                </c:pt>
                <c:pt idx="46">
                  <c:v>986</c:v>
                </c:pt>
                <c:pt idx="47">
                  <c:v>977</c:v>
                </c:pt>
                <c:pt idx="48">
                  <c:v>968</c:v>
                </c:pt>
                <c:pt idx="49">
                  <c:v>959</c:v>
                </c:pt>
                <c:pt idx="50">
                  <c:v>950</c:v>
                </c:pt>
                <c:pt idx="51">
                  <c:v>941</c:v>
                </c:pt>
                <c:pt idx="52">
                  <c:v>932</c:v>
                </c:pt>
                <c:pt idx="53">
                  <c:v>923</c:v>
                </c:pt>
                <c:pt idx="54">
                  <c:v>914</c:v>
                </c:pt>
                <c:pt idx="55">
                  <c:v>905</c:v>
                </c:pt>
                <c:pt idx="56">
                  <c:v>896</c:v>
                </c:pt>
                <c:pt idx="57">
                  <c:v>887</c:v>
                </c:pt>
                <c:pt idx="58">
                  <c:v>878</c:v>
                </c:pt>
                <c:pt idx="59">
                  <c:v>869</c:v>
                </c:pt>
                <c:pt idx="60">
                  <c:v>860</c:v>
                </c:pt>
                <c:pt idx="61">
                  <c:v>851</c:v>
                </c:pt>
                <c:pt idx="62">
                  <c:v>842</c:v>
                </c:pt>
                <c:pt idx="63">
                  <c:v>833</c:v>
                </c:pt>
                <c:pt idx="64">
                  <c:v>824</c:v>
                </c:pt>
                <c:pt idx="65">
                  <c:v>815</c:v>
                </c:pt>
                <c:pt idx="66">
                  <c:v>806</c:v>
                </c:pt>
                <c:pt idx="67">
                  <c:v>797</c:v>
                </c:pt>
                <c:pt idx="68">
                  <c:v>788</c:v>
                </c:pt>
                <c:pt idx="69">
                  <c:v>779</c:v>
                </c:pt>
                <c:pt idx="70">
                  <c:v>770</c:v>
                </c:pt>
                <c:pt idx="71">
                  <c:v>761</c:v>
                </c:pt>
                <c:pt idx="72">
                  <c:v>752</c:v>
                </c:pt>
                <c:pt idx="73">
                  <c:v>743</c:v>
                </c:pt>
                <c:pt idx="74">
                  <c:v>734</c:v>
                </c:pt>
                <c:pt idx="75">
                  <c:v>725</c:v>
                </c:pt>
              </c:numCache>
            </c:numRef>
          </c:xVal>
          <c:yVal>
            <c:numRef>
              <c:f>'R400HT_0.01V_temp'!$C$2:$C$77</c:f>
              <c:numCache>
                <c:formatCode>General</c:formatCode>
                <c:ptCount val="76"/>
                <c:pt idx="0">
                  <c:v>3.4023181399999998E-2</c:v>
                </c:pt>
                <c:pt idx="1">
                  <c:v>3.59133747E-2</c:v>
                </c:pt>
                <c:pt idx="2">
                  <c:v>3.7985088899999998E-2</c:v>
                </c:pt>
                <c:pt idx="3">
                  <c:v>4.02733719E-2</c:v>
                </c:pt>
                <c:pt idx="4">
                  <c:v>4.2819555699999998E-2</c:v>
                </c:pt>
                <c:pt idx="5">
                  <c:v>4.5672935599999999E-2</c:v>
                </c:pt>
                <c:pt idx="6">
                  <c:v>4.8893976199999897E-2</c:v>
                </c:pt>
                <c:pt idx="7">
                  <c:v>5.0000013400000001E-2</c:v>
                </c:pt>
                <c:pt idx="8">
                  <c:v>5.0000002299999999E-2</c:v>
                </c:pt>
                <c:pt idx="9">
                  <c:v>5.0000000400000001E-2</c:v>
                </c:pt>
                <c:pt idx="10">
                  <c:v>5.0000000099999997E-2</c:v>
                </c:pt>
                <c:pt idx="11">
                  <c:v>0.05</c:v>
                </c:pt>
                <c:pt idx="12">
                  <c:v>0.05</c:v>
                </c:pt>
                <c:pt idx="13">
                  <c:v>0.05</c:v>
                </c:pt>
                <c:pt idx="14">
                  <c:v>0.05</c:v>
                </c:pt>
                <c:pt idx="15">
                  <c:v>0.05</c:v>
                </c:pt>
                <c:pt idx="16">
                  <c:v>0.05</c:v>
                </c:pt>
                <c:pt idx="17">
                  <c:v>0.05</c:v>
                </c:pt>
                <c:pt idx="18">
                  <c:v>0.05</c:v>
                </c:pt>
                <c:pt idx="19">
                  <c:v>0.05</c:v>
                </c:pt>
                <c:pt idx="20">
                  <c:v>0.05</c:v>
                </c:pt>
                <c:pt idx="21">
                  <c:v>0.05</c:v>
                </c:pt>
                <c:pt idx="22">
                  <c:v>0.05</c:v>
                </c:pt>
                <c:pt idx="23">
                  <c:v>0.05</c:v>
                </c:pt>
                <c:pt idx="24">
                  <c:v>0.05</c:v>
                </c:pt>
                <c:pt idx="25">
                  <c:v>0.05</c:v>
                </c:pt>
                <c:pt idx="26">
                  <c:v>0.05</c:v>
                </c:pt>
                <c:pt idx="27">
                  <c:v>0.05</c:v>
                </c:pt>
                <c:pt idx="28">
                  <c:v>0.05</c:v>
                </c:pt>
                <c:pt idx="29">
                  <c:v>0.05</c:v>
                </c:pt>
                <c:pt idx="30">
                  <c:v>0.05</c:v>
                </c:pt>
                <c:pt idx="31">
                  <c:v>0.05</c:v>
                </c:pt>
                <c:pt idx="32">
                  <c:v>0.05</c:v>
                </c:pt>
                <c:pt idx="33">
                  <c:v>0.05</c:v>
                </c:pt>
                <c:pt idx="34">
                  <c:v>0.05</c:v>
                </c:pt>
                <c:pt idx="35">
                  <c:v>0.05</c:v>
                </c:pt>
                <c:pt idx="36">
                  <c:v>0.05</c:v>
                </c:pt>
                <c:pt idx="37">
                  <c:v>0.05</c:v>
                </c:pt>
                <c:pt idx="38">
                  <c:v>0.05</c:v>
                </c:pt>
                <c:pt idx="39">
                  <c:v>0.05</c:v>
                </c:pt>
                <c:pt idx="40">
                  <c:v>0.05</c:v>
                </c:pt>
                <c:pt idx="41">
                  <c:v>0.05</c:v>
                </c:pt>
                <c:pt idx="42">
                  <c:v>0.05</c:v>
                </c:pt>
                <c:pt idx="43">
                  <c:v>0.05</c:v>
                </c:pt>
                <c:pt idx="44">
                  <c:v>0.05</c:v>
                </c:pt>
                <c:pt idx="45">
                  <c:v>0.05</c:v>
                </c:pt>
                <c:pt idx="46">
                  <c:v>0.05</c:v>
                </c:pt>
                <c:pt idx="47">
                  <c:v>0.05</c:v>
                </c:pt>
                <c:pt idx="48">
                  <c:v>0.05</c:v>
                </c:pt>
                <c:pt idx="49">
                  <c:v>0.05</c:v>
                </c:pt>
                <c:pt idx="50">
                  <c:v>0.05</c:v>
                </c:pt>
                <c:pt idx="51">
                  <c:v>0.05</c:v>
                </c:pt>
                <c:pt idx="52">
                  <c:v>0.05</c:v>
                </c:pt>
                <c:pt idx="53">
                  <c:v>0.05</c:v>
                </c:pt>
                <c:pt idx="54">
                  <c:v>0.05</c:v>
                </c:pt>
                <c:pt idx="55">
                  <c:v>0.05</c:v>
                </c:pt>
                <c:pt idx="56">
                  <c:v>0.05</c:v>
                </c:pt>
                <c:pt idx="57">
                  <c:v>0.05</c:v>
                </c:pt>
                <c:pt idx="58">
                  <c:v>0.05</c:v>
                </c:pt>
                <c:pt idx="59">
                  <c:v>0.05</c:v>
                </c:pt>
                <c:pt idx="60">
                  <c:v>5.0000260999999997E-2</c:v>
                </c:pt>
                <c:pt idx="61">
                  <c:v>4.91473246E-2</c:v>
                </c:pt>
                <c:pt idx="62">
                  <c:v>4.4226262199999998E-2</c:v>
                </c:pt>
                <c:pt idx="63">
                  <c:v>3.9726888699999997E-2</c:v>
                </c:pt>
                <c:pt idx="64">
                  <c:v>3.5619996600000002E-2</c:v>
                </c:pt>
                <c:pt idx="65">
                  <c:v>3.1877816599999997E-2</c:v>
                </c:pt>
                <c:pt idx="66">
                  <c:v>2.8552101399999998E-2</c:v>
                </c:pt>
                <c:pt idx="67">
                  <c:v>2.56654087E-2</c:v>
                </c:pt>
                <c:pt idx="68">
                  <c:v>2.30307355E-2</c:v>
                </c:pt>
                <c:pt idx="69">
                  <c:v>2.0630003099999999E-2</c:v>
                </c:pt>
                <c:pt idx="70">
                  <c:v>1.8446099600000002E-2</c:v>
                </c:pt>
                <c:pt idx="71">
                  <c:v>1.6462851599999901E-2</c:v>
                </c:pt>
                <c:pt idx="72">
                  <c:v>1.4664990399999999E-2</c:v>
                </c:pt>
                <c:pt idx="73">
                  <c:v>1.3038127E-2</c:v>
                </c:pt>
                <c:pt idx="74">
                  <c:v>1.15687225E-2</c:v>
                </c:pt>
                <c:pt idx="75">
                  <c:v>9.7078269299999999E-3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286-4CDA-AD4A-FA531181F50F}"/>
            </c:ext>
          </c:extLst>
        </c:ser>
        <c:ser>
          <c:idx val="2"/>
          <c:order val="2"/>
          <c:tx>
            <c:strRef>
              <c:f>'R400HT_0.01V_temp'!$D$1</c:f>
              <c:strCache>
                <c:ptCount val="1"/>
                <c:pt idx="0">
                  <c:v>0,1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'R400HT_0.01V_temp'!$A$2:$A$77</c:f>
              <c:numCache>
                <c:formatCode>General</c:formatCode>
                <c:ptCount val="76"/>
                <c:pt idx="0">
                  <c:v>1400</c:v>
                </c:pt>
                <c:pt idx="1">
                  <c:v>1391</c:v>
                </c:pt>
                <c:pt idx="2">
                  <c:v>1382</c:v>
                </c:pt>
                <c:pt idx="3">
                  <c:v>1373</c:v>
                </c:pt>
                <c:pt idx="4">
                  <c:v>1364</c:v>
                </c:pt>
                <c:pt idx="5">
                  <c:v>1355</c:v>
                </c:pt>
                <c:pt idx="6">
                  <c:v>1346</c:v>
                </c:pt>
                <c:pt idx="7">
                  <c:v>1337</c:v>
                </c:pt>
                <c:pt idx="8">
                  <c:v>1328</c:v>
                </c:pt>
                <c:pt idx="9">
                  <c:v>1319</c:v>
                </c:pt>
                <c:pt idx="10">
                  <c:v>1310</c:v>
                </c:pt>
                <c:pt idx="11">
                  <c:v>1301</c:v>
                </c:pt>
                <c:pt idx="12">
                  <c:v>1292</c:v>
                </c:pt>
                <c:pt idx="13">
                  <c:v>1283</c:v>
                </c:pt>
                <c:pt idx="14">
                  <c:v>1274</c:v>
                </c:pt>
                <c:pt idx="15">
                  <c:v>1265</c:v>
                </c:pt>
                <c:pt idx="16">
                  <c:v>1256</c:v>
                </c:pt>
                <c:pt idx="17">
                  <c:v>1247</c:v>
                </c:pt>
                <c:pt idx="18">
                  <c:v>1238</c:v>
                </c:pt>
                <c:pt idx="19">
                  <c:v>1229</c:v>
                </c:pt>
                <c:pt idx="20">
                  <c:v>1220</c:v>
                </c:pt>
                <c:pt idx="21">
                  <c:v>1211</c:v>
                </c:pt>
                <c:pt idx="22">
                  <c:v>1202</c:v>
                </c:pt>
                <c:pt idx="23">
                  <c:v>1193</c:v>
                </c:pt>
                <c:pt idx="24">
                  <c:v>1184</c:v>
                </c:pt>
                <c:pt idx="25">
                  <c:v>1175</c:v>
                </c:pt>
                <c:pt idx="26">
                  <c:v>1166</c:v>
                </c:pt>
                <c:pt idx="27">
                  <c:v>1157</c:v>
                </c:pt>
                <c:pt idx="28">
                  <c:v>1148</c:v>
                </c:pt>
                <c:pt idx="29">
                  <c:v>1139</c:v>
                </c:pt>
                <c:pt idx="30">
                  <c:v>1130</c:v>
                </c:pt>
                <c:pt idx="31">
                  <c:v>1121</c:v>
                </c:pt>
                <c:pt idx="32">
                  <c:v>1112</c:v>
                </c:pt>
                <c:pt idx="33">
                  <c:v>1103</c:v>
                </c:pt>
                <c:pt idx="34">
                  <c:v>1094</c:v>
                </c:pt>
                <c:pt idx="35">
                  <c:v>1085</c:v>
                </c:pt>
                <c:pt idx="36">
                  <c:v>1076</c:v>
                </c:pt>
                <c:pt idx="37">
                  <c:v>1067</c:v>
                </c:pt>
                <c:pt idx="38">
                  <c:v>1058</c:v>
                </c:pt>
                <c:pt idx="39">
                  <c:v>1049</c:v>
                </c:pt>
                <c:pt idx="40">
                  <c:v>1040</c:v>
                </c:pt>
                <c:pt idx="41">
                  <c:v>1031</c:v>
                </c:pt>
                <c:pt idx="42">
                  <c:v>1022</c:v>
                </c:pt>
                <c:pt idx="43">
                  <c:v>1013</c:v>
                </c:pt>
                <c:pt idx="44">
                  <c:v>1004</c:v>
                </c:pt>
                <c:pt idx="45">
                  <c:v>995</c:v>
                </c:pt>
                <c:pt idx="46">
                  <c:v>986</c:v>
                </c:pt>
                <c:pt idx="47">
                  <c:v>977</c:v>
                </c:pt>
                <c:pt idx="48">
                  <c:v>968</c:v>
                </c:pt>
                <c:pt idx="49">
                  <c:v>959</c:v>
                </c:pt>
                <c:pt idx="50">
                  <c:v>950</c:v>
                </c:pt>
                <c:pt idx="51">
                  <c:v>941</c:v>
                </c:pt>
                <c:pt idx="52">
                  <c:v>932</c:v>
                </c:pt>
                <c:pt idx="53">
                  <c:v>923</c:v>
                </c:pt>
                <c:pt idx="54">
                  <c:v>914</c:v>
                </c:pt>
                <c:pt idx="55">
                  <c:v>905</c:v>
                </c:pt>
                <c:pt idx="56">
                  <c:v>896</c:v>
                </c:pt>
                <c:pt idx="57">
                  <c:v>887</c:v>
                </c:pt>
                <c:pt idx="58">
                  <c:v>878</c:v>
                </c:pt>
                <c:pt idx="59">
                  <c:v>869</c:v>
                </c:pt>
                <c:pt idx="60">
                  <c:v>860</c:v>
                </c:pt>
                <c:pt idx="61">
                  <c:v>851</c:v>
                </c:pt>
                <c:pt idx="62">
                  <c:v>842</c:v>
                </c:pt>
                <c:pt idx="63">
                  <c:v>833</c:v>
                </c:pt>
                <c:pt idx="64">
                  <c:v>824</c:v>
                </c:pt>
                <c:pt idx="65">
                  <c:v>815</c:v>
                </c:pt>
                <c:pt idx="66">
                  <c:v>806</c:v>
                </c:pt>
                <c:pt idx="67">
                  <c:v>797</c:v>
                </c:pt>
                <c:pt idx="68">
                  <c:v>788</c:v>
                </c:pt>
                <c:pt idx="69">
                  <c:v>779</c:v>
                </c:pt>
                <c:pt idx="70">
                  <c:v>770</c:v>
                </c:pt>
                <c:pt idx="71">
                  <c:v>761</c:v>
                </c:pt>
                <c:pt idx="72">
                  <c:v>752</c:v>
                </c:pt>
                <c:pt idx="73">
                  <c:v>743</c:v>
                </c:pt>
                <c:pt idx="74">
                  <c:v>734</c:v>
                </c:pt>
                <c:pt idx="75">
                  <c:v>725</c:v>
                </c:pt>
              </c:numCache>
            </c:numRef>
          </c:xVal>
          <c:yVal>
            <c:numRef>
              <c:f>'R400HT_0.01V_temp'!$D$2:$D$77</c:f>
              <c:numCache>
                <c:formatCode>General</c:formatCode>
                <c:ptCount val="76"/>
                <c:pt idx="0">
                  <c:v>6.78798387E-2</c:v>
                </c:pt>
                <c:pt idx="1">
                  <c:v>7.1607204899999999E-2</c:v>
                </c:pt>
                <c:pt idx="2">
                  <c:v>7.5678942099999993E-2</c:v>
                </c:pt>
                <c:pt idx="3">
                  <c:v>8.0159224399999895E-2</c:v>
                </c:pt>
                <c:pt idx="4">
                  <c:v>8.5121962800000006E-2</c:v>
                </c:pt>
                <c:pt idx="5">
                  <c:v>9.0653742199999998E-2</c:v>
                </c:pt>
                <c:pt idx="6">
                  <c:v>9.6857424299999995E-2</c:v>
                </c:pt>
                <c:pt idx="7">
                  <c:v>0.100000002999999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  <c:pt idx="18">
                  <c:v>0.1</c:v>
                </c:pt>
                <c:pt idx="19">
                  <c:v>0.1</c:v>
                </c:pt>
                <c:pt idx="20">
                  <c:v>0.1</c:v>
                </c:pt>
                <c:pt idx="21">
                  <c:v>0.1</c:v>
                </c:pt>
                <c:pt idx="22">
                  <c:v>0.1</c:v>
                </c:pt>
                <c:pt idx="23">
                  <c:v>0.1</c:v>
                </c:pt>
                <c:pt idx="24">
                  <c:v>0.1</c:v>
                </c:pt>
                <c:pt idx="25">
                  <c:v>0.1</c:v>
                </c:pt>
                <c:pt idx="26">
                  <c:v>0.1</c:v>
                </c:pt>
                <c:pt idx="27">
                  <c:v>0.1</c:v>
                </c:pt>
                <c:pt idx="28">
                  <c:v>0.1</c:v>
                </c:pt>
                <c:pt idx="29">
                  <c:v>0.1</c:v>
                </c:pt>
                <c:pt idx="30">
                  <c:v>0.1</c:v>
                </c:pt>
                <c:pt idx="31">
                  <c:v>0.1</c:v>
                </c:pt>
                <c:pt idx="32">
                  <c:v>0.1</c:v>
                </c:pt>
                <c:pt idx="33">
                  <c:v>0.1</c:v>
                </c:pt>
                <c:pt idx="34">
                  <c:v>0.1</c:v>
                </c:pt>
                <c:pt idx="35">
                  <c:v>0.1</c:v>
                </c:pt>
                <c:pt idx="36">
                  <c:v>0.1</c:v>
                </c:pt>
                <c:pt idx="37">
                  <c:v>0.1</c:v>
                </c:pt>
                <c:pt idx="38">
                  <c:v>0.1</c:v>
                </c:pt>
                <c:pt idx="39">
                  <c:v>0.1</c:v>
                </c:pt>
                <c:pt idx="40">
                  <c:v>0.1</c:v>
                </c:pt>
                <c:pt idx="41">
                  <c:v>0.1</c:v>
                </c:pt>
                <c:pt idx="42">
                  <c:v>0.1</c:v>
                </c:pt>
                <c:pt idx="43">
                  <c:v>0.1</c:v>
                </c:pt>
                <c:pt idx="44">
                  <c:v>0.1</c:v>
                </c:pt>
                <c:pt idx="45">
                  <c:v>0.1</c:v>
                </c:pt>
                <c:pt idx="46">
                  <c:v>0.1</c:v>
                </c:pt>
                <c:pt idx="47">
                  <c:v>0.1</c:v>
                </c:pt>
                <c:pt idx="48">
                  <c:v>0.1</c:v>
                </c:pt>
                <c:pt idx="49">
                  <c:v>0.1</c:v>
                </c:pt>
                <c:pt idx="50">
                  <c:v>0.1</c:v>
                </c:pt>
                <c:pt idx="51">
                  <c:v>0.1</c:v>
                </c:pt>
                <c:pt idx="52">
                  <c:v>0.1</c:v>
                </c:pt>
                <c:pt idx="53">
                  <c:v>0.10000041599999999</c:v>
                </c:pt>
                <c:pt idx="54">
                  <c:v>9.8603291900000001E-2</c:v>
                </c:pt>
                <c:pt idx="55">
                  <c:v>8.9746295300000001E-2</c:v>
                </c:pt>
                <c:pt idx="56">
                  <c:v>8.1560642599999997E-2</c:v>
                </c:pt>
                <c:pt idx="57">
                  <c:v>7.4006323099999993E-2</c:v>
                </c:pt>
                <c:pt idx="58">
                  <c:v>6.7044888499999997E-2</c:v>
                </c:pt>
                <c:pt idx="59">
                  <c:v>6.0639445200000003E-2</c:v>
                </c:pt>
                <c:pt idx="60">
                  <c:v>5.4754643799999898E-2</c:v>
                </c:pt>
                <c:pt idx="61">
                  <c:v>4.9356664999999897E-2</c:v>
                </c:pt>
                <c:pt idx="62">
                  <c:v>4.44132021E-2</c:v>
                </c:pt>
                <c:pt idx="63">
                  <c:v>3.9893440599999899E-2</c:v>
                </c:pt>
                <c:pt idx="64">
                  <c:v>3.5768035500000003E-2</c:v>
                </c:pt>
                <c:pt idx="65">
                  <c:v>3.20090845E-2</c:v>
                </c:pt>
                <c:pt idx="66">
                  <c:v>2.8135352400000001E-2</c:v>
                </c:pt>
                <c:pt idx="67">
                  <c:v>2.5670137999999999E-2</c:v>
                </c:pt>
                <c:pt idx="68">
                  <c:v>2.3035255099999999E-2</c:v>
                </c:pt>
                <c:pt idx="69">
                  <c:v>2.0634309199999999E-2</c:v>
                </c:pt>
                <c:pt idx="70">
                  <c:v>1.8450189400000001E-2</c:v>
                </c:pt>
                <c:pt idx="71">
                  <c:v>1.6466722399999901E-2</c:v>
                </c:pt>
                <c:pt idx="72">
                  <c:v>1.46686431E-2</c:v>
                </c:pt>
                <c:pt idx="73">
                  <c:v>1.3041562099999999E-2</c:v>
                </c:pt>
                <c:pt idx="74">
                  <c:v>1.1571940100000001E-2</c:v>
                </c:pt>
                <c:pt idx="75">
                  <c:v>9.7081342100000002E-3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286-4CDA-AD4A-FA531181F50F}"/>
            </c:ext>
          </c:extLst>
        </c:ser>
        <c:ser>
          <c:idx val="3"/>
          <c:order val="3"/>
          <c:tx>
            <c:strRef>
              <c:f>'R400HT_0.01V_temp'!$E$1</c:f>
              <c:strCache>
                <c:ptCount val="1"/>
                <c:pt idx="0">
                  <c:v>0,3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lgDashDotDot"/>
              <a:round/>
            </a:ln>
            <a:effectLst/>
          </c:spPr>
          <c:marker>
            <c:symbol val="none"/>
          </c:marker>
          <c:xVal>
            <c:numRef>
              <c:f>'R400HT_0.01V_temp'!$A$2:$A$77</c:f>
              <c:numCache>
                <c:formatCode>General</c:formatCode>
                <c:ptCount val="76"/>
                <c:pt idx="0">
                  <c:v>1400</c:v>
                </c:pt>
                <c:pt idx="1">
                  <c:v>1391</c:v>
                </c:pt>
                <c:pt idx="2">
                  <c:v>1382</c:v>
                </c:pt>
                <c:pt idx="3">
                  <c:v>1373</c:v>
                </c:pt>
                <c:pt idx="4">
                  <c:v>1364</c:v>
                </c:pt>
                <c:pt idx="5">
                  <c:v>1355</c:v>
                </c:pt>
                <c:pt idx="6">
                  <c:v>1346</c:v>
                </c:pt>
                <c:pt idx="7">
                  <c:v>1337</c:v>
                </c:pt>
                <c:pt idx="8">
                  <c:v>1328</c:v>
                </c:pt>
                <c:pt idx="9">
                  <c:v>1319</c:v>
                </c:pt>
                <c:pt idx="10">
                  <c:v>1310</c:v>
                </c:pt>
                <c:pt idx="11">
                  <c:v>1301</c:v>
                </c:pt>
                <c:pt idx="12">
                  <c:v>1292</c:v>
                </c:pt>
                <c:pt idx="13">
                  <c:v>1283</c:v>
                </c:pt>
                <c:pt idx="14">
                  <c:v>1274</c:v>
                </c:pt>
                <c:pt idx="15">
                  <c:v>1265</c:v>
                </c:pt>
                <c:pt idx="16">
                  <c:v>1256</c:v>
                </c:pt>
                <c:pt idx="17">
                  <c:v>1247</c:v>
                </c:pt>
                <c:pt idx="18">
                  <c:v>1238</c:v>
                </c:pt>
                <c:pt idx="19">
                  <c:v>1229</c:v>
                </c:pt>
                <c:pt idx="20">
                  <c:v>1220</c:v>
                </c:pt>
                <c:pt idx="21">
                  <c:v>1211</c:v>
                </c:pt>
                <c:pt idx="22">
                  <c:v>1202</c:v>
                </c:pt>
                <c:pt idx="23">
                  <c:v>1193</c:v>
                </c:pt>
                <c:pt idx="24">
                  <c:v>1184</c:v>
                </c:pt>
                <c:pt idx="25">
                  <c:v>1175</c:v>
                </c:pt>
                <c:pt idx="26">
                  <c:v>1166</c:v>
                </c:pt>
                <c:pt idx="27">
                  <c:v>1157</c:v>
                </c:pt>
                <c:pt idx="28">
                  <c:v>1148</c:v>
                </c:pt>
                <c:pt idx="29">
                  <c:v>1139</c:v>
                </c:pt>
                <c:pt idx="30">
                  <c:v>1130</c:v>
                </c:pt>
                <c:pt idx="31">
                  <c:v>1121</c:v>
                </c:pt>
                <c:pt idx="32">
                  <c:v>1112</c:v>
                </c:pt>
                <c:pt idx="33">
                  <c:v>1103</c:v>
                </c:pt>
                <c:pt idx="34">
                  <c:v>1094</c:v>
                </c:pt>
                <c:pt idx="35">
                  <c:v>1085</c:v>
                </c:pt>
                <c:pt idx="36">
                  <c:v>1076</c:v>
                </c:pt>
                <c:pt idx="37">
                  <c:v>1067</c:v>
                </c:pt>
                <c:pt idx="38">
                  <c:v>1058</c:v>
                </c:pt>
                <c:pt idx="39">
                  <c:v>1049</c:v>
                </c:pt>
                <c:pt idx="40">
                  <c:v>1040</c:v>
                </c:pt>
                <c:pt idx="41">
                  <c:v>1031</c:v>
                </c:pt>
                <c:pt idx="42">
                  <c:v>1022</c:v>
                </c:pt>
                <c:pt idx="43">
                  <c:v>1013</c:v>
                </c:pt>
                <c:pt idx="44">
                  <c:v>1004</c:v>
                </c:pt>
                <c:pt idx="45">
                  <c:v>995</c:v>
                </c:pt>
                <c:pt idx="46">
                  <c:v>986</c:v>
                </c:pt>
                <c:pt idx="47">
                  <c:v>977</c:v>
                </c:pt>
                <c:pt idx="48">
                  <c:v>968</c:v>
                </c:pt>
                <c:pt idx="49">
                  <c:v>959</c:v>
                </c:pt>
                <c:pt idx="50">
                  <c:v>950</c:v>
                </c:pt>
                <c:pt idx="51">
                  <c:v>941</c:v>
                </c:pt>
                <c:pt idx="52">
                  <c:v>932</c:v>
                </c:pt>
                <c:pt idx="53">
                  <c:v>923</c:v>
                </c:pt>
                <c:pt idx="54">
                  <c:v>914</c:v>
                </c:pt>
                <c:pt idx="55">
                  <c:v>905</c:v>
                </c:pt>
                <c:pt idx="56">
                  <c:v>896</c:v>
                </c:pt>
                <c:pt idx="57">
                  <c:v>887</c:v>
                </c:pt>
                <c:pt idx="58">
                  <c:v>878</c:v>
                </c:pt>
                <c:pt idx="59">
                  <c:v>869</c:v>
                </c:pt>
                <c:pt idx="60">
                  <c:v>860</c:v>
                </c:pt>
                <c:pt idx="61">
                  <c:v>851</c:v>
                </c:pt>
                <c:pt idx="62">
                  <c:v>842</c:v>
                </c:pt>
                <c:pt idx="63">
                  <c:v>833</c:v>
                </c:pt>
                <c:pt idx="64">
                  <c:v>824</c:v>
                </c:pt>
                <c:pt idx="65">
                  <c:v>815</c:v>
                </c:pt>
                <c:pt idx="66">
                  <c:v>806</c:v>
                </c:pt>
                <c:pt idx="67">
                  <c:v>797</c:v>
                </c:pt>
                <c:pt idx="68">
                  <c:v>788</c:v>
                </c:pt>
                <c:pt idx="69">
                  <c:v>779</c:v>
                </c:pt>
                <c:pt idx="70">
                  <c:v>770</c:v>
                </c:pt>
                <c:pt idx="71">
                  <c:v>761</c:v>
                </c:pt>
                <c:pt idx="72">
                  <c:v>752</c:v>
                </c:pt>
                <c:pt idx="73">
                  <c:v>743</c:v>
                </c:pt>
                <c:pt idx="74">
                  <c:v>734</c:v>
                </c:pt>
                <c:pt idx="75">
                  <c:v>725</c:v>
                </c:pt>
              </c:numCache>
            </c:numRef>
          </c:xVal>
          <c:yVal>
            <c:numRef>
              <c:f>'R400HT_0.01V_temp'!$E$2:$E$77</c:f>
              <c:numCache>
                <c:formatCode>General</c:formatCode>
                <c:ptCount val="76"/>
                <c:pt idx="0">
                  <c:v>0.20178480900000001</c:v>
                </c:pt>
                <c:pt idx="1">
                  <c:v>0.21239846099999901</c:v>
                </c:pt>
                <c:pt idx="2">
                  <c:v>0.22385987199999999</c:v>
                </c:pt>
                <c:pt idx="3">
                  <c:v>0.236306091</c:v>
                </c:pt>
                <c:pt idx="4">
                  <c:v>0.249884578</c:v>
                </c:pt>
                <c:pt idx="5">
                  <c:v>0.26475563200000002</c:v>
                </c:pt>
                <c:pt idx="6">
                  <c:v>0.28109426199999998</c:v>
                </c:pt>
                <c:pt idx="7">
                  <c:v>0.29999998499999903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0.29999775899999997</c:v>
                </c:pt>
                <c:pt idx="42">
                  <c:v>0.27914296299999902</c:v>
                </c:pt>
                <c:pt idx="43">
                  <c:v>0.25817095600000001</c:v>
                </c:pt>
                <c:pt idx="44">
                  <c:v>0.23848909099999999</c:v>
                </c:pt>
                <c:pt idx="45">
                  <c:v>0.22003909499999999</c:v>
                </c:pt>
                <c:pt idx="46">
                  <c:v>0.202764006</c:v>
                </c:pt>
                <c:pt idx="47">
                  <c:v>0.186608207</c:v>
                </c:pt>
                <c:pt idx="48">
                  <c:v>0.17151746500000001</c:v>
                </c:pt>
                <c:pt idx="49">
                  <c:v>0.15743896399999999</c:v>
                </c:pt>
                <c:pt idx="50">
                  <c:v>0.14432133799999999</c:v>
                </c:pt>
                <c:pt idx="51">
                  <c:v>0.132114694</c:v>
                </c:pt>
                <c:pt idx="52">
                  <c:v>0.12077064</c:v>
                </c:pt>
                <c:pt idx="53">
                  <c:v>0.110242306</c:v>
                </c:pt>
                <c:pt idx="54">
                  <c:v>0.100484357</c:v>
                </c:pt>
                <c:pt idx="55">
                  <c:v>9.1453008899999993E-2</c:v>
                </c:pt>
                <c:pt idx="56">
                  <c:v>8.3106036100000003E-2</c:v>
                </c:pt>
                <c:pt idx="57">
                  <c:v>7.5402774899999997E-2</c:v>
                </c:pt>
                <c:pt idx="58">
                  <c:v>6.8304124899999999E-2</c:v>
                </c:pt>
                <c:pt idx="59">
                  <c:v>6.1772545300000002E-2</c:v>
                </c:pt>
                <c:pt idx="60">
                  <c:v>5.5772047399999997E-2</c:v>
                </c:pt>
                <c:pt idx="61">
                  <c:v>5.0268183899999902E-2</c:v>
                </c:pt>
                <c:pt idx="62">
                  <c:v>4.5228033799999998E-2</c:v>
                </c:pt>
                <c:pt idx="63">
                  <c:v>4.0620184599999998E-2</c:v>
                </c:pt>
                <c:pt idx="64">
                  <c:v>3.6414711099999997E-2</c:v>
                </c:pt>
                <c:pt idx="65">
                  <c:v>3.2583151099999999E-2</c:v>
                </c:pt>
                <c:pt idx="66">
                  <c:v>2.59350741E-2</c:v>
                </c:pt>
                <c:pt idx="67">
                  <c:v>2.3068692299999999E-2</c:v>
                </c:pt>
                <c:pt idx="68">
                  <c:v>2.28723453999999E-2</c:v>
                </c:pt>
                <c:pt idx="69">
                  <c:v>2.0651848399999999E-2</c:v>
                </c:pt>
                <c:pt idx="70">
                  <c:v>1.8466878799999999E-2</c:v>
                </c:pt>
                <c:pt idx="71">
                  <c:v>1.6482548199999999E-2</c:v>
                </c:pt>
                <c:pt idx="72">
                  <c:v>1.46835979999999E-2</c:v>
                </c:pt>
                <c:pt idx="73">
                  <c:v>1.30556454E-2</c:v>
                </c:pt>
                <c:pt idx="74">
                  <c:v>1.15851542999999E-2</c:v>
                </c:pt>
                <c:pt idx="75">
                  <c:v>9.7101683299999995E-3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286-4CDA-AD4A-FA531181F50F}"/>
            </c:ext>
          </c:extLst>
        </c:ser>
        <c:ser>
          <c:idx val="4"/>
          <c:order val="4"/>
          <c:tx>
            <c:strRef>
              <c:f>'R400HT_0.01V_temp'!$F$1</c:f>
              <c:strCache>
                <c:ptCount val="1"/>
                <c:pt idx="0">
                  <c:v>0,5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'R400HT_0.01V_temp'!$A$2:$A$77</c:f>
              <c:numCache>
                <c:formatCode>General</c:formatCode>
                <c:ptCount val="76"/>
                <c:pt idx="0">
                  <c:v>1400</c:v>
                </c:pt>
                <c:pt idx="1">
                  <c:v>1391</c:v>
                </c:pt>
                <c:pt idx="2">
                  <c:v>1382</c:v>
                </c:pt>
                <c:pt idx="3">
                  <c:v>1373</c:v>
                </c:pt>
                <c:pt idx="4">
                  <c:v>1364</c:v>
                </c:pt>
                <c:pt idx="5">
                  <c:v>1355</c:v>
                </c:pt>
                <c:pt idx="6">
                  <c:v>1346</c:v>
                </c:pt>
                <c:pt idx="7">
                  <c:v>1337</c:v>
                </c:pt>
                <c:pt idx="8">
                  <c:v>1328</c:v>
                </c:pt>
                <c:pt idx="9">
                  <c:v>1319</c:v>
                </c:pt>
                <c:pt idx="10">
                  <c:v>1310</c:v>
                </c:pt>
                <c:pt idx="11">
                  <c:v>1301</c:v>
                </c:pt>
                <c:pt idx="12">
                  <c:v>1292</c:v>
                </c:pt>
                <c:pt idx="13">
                  <c:v>1283</c:v>
                </c:pt>
                <c:pt idx="14">
                  <c:v>1274</c:v>
                </c:pt>
                <c:pt idx="15">
                  <c:v>1265</c:v>
                </c:pt>
                <c:pt idx="16">
                  <c:v>1256</c:v>
                </c:pt>
                <c:pt idx="17">
                  <c:v>1247</c:v>
                </c:pt>
                <c:pt idx="18">
                  <c:v>1238</c:v>
                </c:pt>
                <c:pt idx="19">
                  <c:v>1229</c:v>
                </c:pt>
                <c:pt idx="20">
                  <c:v>1220</c:v>
                </c:pt>
                <c:pt idx="21">
                  <c:v>1211</c:v>
                </c:pt>
                <c:pt idx="22">
                  <c:v>1202</c:v>
                </c:pt>
                <c:pt idx="23">
                  <c:v>1193</c:v>
                </c:pt>
                <c:pt idx="24">
                  <c:v>1184</c:v>
                </c:pt>
                <c:pt idx="25">
                  <c:v>1175</c:v>
                </c:pt>
                <c:pt idx="26">
                  <c:v>1166</c:v>
                </c:pt>
                <c:pt idx="27">
                  <c:v>1157</c:v>
                </c:pt>
                <c:pt idx="28">
                  <c:v>1148</c:v>
                </c:pt>
                <c:pt idx="29">
                  <c:v>1139</c:v>
                </c:pt>
                <c:pt idx="30">
                  <c:v>1130</c:v>
                </c:pt>
                <c:pt idx="31">
                  <c:v>1121</c:v>
                </c:pt>
                <c:pt idx="32">
                  <c:v>1112</c:v>
                </c:pt>
                <c:pt idx="33">
                  <c:v>1103</c:v>
                </c:pt>
                <c:pt idx="34">
                  <c:v>1094</c:v>
                </c:pt>
                <c:pt idx="35">
                  <c:v>1085</c:v>
                </c:pt>
                <c:pt idx="36">
                  <c:v>1076</c:v>
                </c:pt>
                <c:pt idx="37">
                  <c:v>1067</c:v>
                </c:pt>
                <c:pt idx="38">
                  <c:v>1058</c:v>
                </c:pt>
                <c:pt idx="39">
                  <c:v>1049</c:v>
                </c:pt>
                <c:pt idx="40">
                  <c:v>1040</c:v>
                </c:pt>
                <c:pt idx="41">
                  <c:v>1031</c:v>
                </c:pt>
                <c:pt idx="42">
                  <c:v>1022</c:v>
                </c:pt>
                <c:pt idx="43">
                  <c:v>1013</c:v>
                </c:pt>
                <c:pt idx="44">
                  <c:v>1004</c:v>
                </c:pt>
                <c:pt idx="45">
                  <c:v>995</c:v>
                </c:pt>
                <c:pt idx="46">
                  <c:v>986</c:v>
                </c:pt>
                <c:pt idx="47">
                  <c:v>977</c:v>
                </c:pt>
                <c:pt idx="48">
                  <c:v>968</c:v>
                </c:pt>
                <c:pt idx="49">
                  <c:v>959</c:v>
                </c:pt>
                <c:pt idx="50">
                  <c:v>950</c:v>
                </c:pt>
                <c:pt idx="51">
                  <c:v>941</c:v>
                </c:pt>
                <c:pt idx="52">
                  <c:v>932</c:v>
                </c:pt>
                <c:pt idx="53">
                  <c:v>923</c:v>
                </c:pt>
                <c:pt idx="54">
                  <c:v>914</c:v>
                </c:pt>
                <c:pt idx="55">
                  <c:v>905</c:v>
                </c:pt>
                <c:pt idx="56">
                  <c:v>896</c:v>
                </c:pt>
                <c:pt idx="57">
                  <c:v>887</c:v>
                </c:pt>
                <c:pt idx="58">
                  <c:v>878</c:v>
                </c:pt>
                <c:pt idx="59">
                  <c:v>869</c:v>
                </c:pt>
                <c:pt idx="60">
                  <c:v>860</c:v>
                </c:pt>
                <c:pt idx="61">
                  <c:v>851</c:v>
                </c:pt>
                <c:pt idx="62">
                  <c:v>842</c:v>
                </c:pt>
                <c:pt idx="63">
                  <c:v>833</c:v>
                </c:pt>
                <c:pt idx="64">
                  <c:v>824</c:v>
                </c:pt>
                <c:pt idx="65">
                  <c:v>815</c:v>
                </c:pt>
                <c:pt idx="66">
                  <c:v>806</c:v>
                </c:pt>
                <c:pt idx="67">
                  <c:v>797</c:v>
                </c:pt>
                <c:pt idx="68">
                  <c:v>788</c:v>
                </c:pt>
                <c:pt idx="69">
                  <c:v>779</c:v>
                </c:pt>
                <c:pt idx="70">
                  <c:v>770</c:v>
                </c:pt>
                <c:pt idx="71">
                  <c:v>761</c:v>
                </c:pt>
                <c:pt idx="72">
                  <c:v>752</c:v>
                </c:pt>
                <c:pt idx="73">
                  <c:v>743</c:v>
                </c:pt>
                <c:pt idx="74">
                  <c:v>734</c:v>
                </c:pt>
                <c:pt idx="75">
                  <c:v>725</c:v>
                </c:pt>
              </c:numCache>
            </c:numRef>
          </c:xVal>
          <c:yVal>
            <c:numRef>
              <c:f>'R400HT_0.01V_temp'!$F$2:$F$77</c:f>
              <c:numCache>
                <c:formatCode>General</c:formatCode>
                <c:ptCount val="76"/>
                <c:pt idx="0">
                  <c:v>0.333512802</c:v>
                </c:pt>
                <c:pt idx="1">
                  <c:v>0.350408373</c:v>
                </c:pt>
                <c:pt idx="2">
                  <c:v>0.36847907699999999</c:v>
                </c:pt>
                <c:pt idx="3">
                  <c:v>0.387894497</c:v>
                </c:pt>
                <c:pt idx="4">
                  <c:v>0.408826569999999</c:v>
                </c:pt>
                <c:pt idx="5">
                  <c:v>0.431450575</c:v>
                </c:pt>
                <c:pt idx="6">
                  <c:v>0.455944975999999</c:v>
                </c:pt>
                <c:pt idx="7">
                  <c:v>0.499999955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  <c:pt idx="26">
                  <c:v>0.5</c:v>
                </c:pt>
                <c:pt idx="27">
                  <c:v>0.5</c:v>
                </c:pt>
                <c:pt idx="28">
                  <c:v>0.5</c:v>
                </c:pt>
                <c:pt idx="29">
                  <c:v>0.5</c:v>
                </c:pt>
                <c:pt idx="30">
                  <c:v>0.5</c:v>
                </c:pt>
                <c:pt idx="31">
                  <c:v>0.5</c:v>
                </c:pt>
                <c:pt idx="32">
                  <c:v>0.5</c:v>
                </c:pt>
                <c:pt idx="33">
                  <c:v>0.5</c:v>
                </c:pt>
                <c:pt idx="34">
                  <c:v>0.49999969300000002</c:v>
                </c:pt>
                <c:pt idx="35">
                  <c:v>0.47647152399999998</c:v>
                </c:pt>
                <c:pt idx="36">
                  <c:v>0.44418349299999998</c:v>
                </c:pt>
                <c:pt idx="37">
                  <c:v>0.41364614399999999</c:v>
                </c:pt>
                <c:pt idx="38">
                  <c:v>0.38479356599999998</c:v>
                </c:pt>
                <c:pt idx="39">
                  <c:v>0.35756079099999999</c:v>
                </c:pt>
                <c:pt idx="40">
                  <c:v>0.33188382300000002</c:v>
                </c:pt>
                <c:pt idx="41">
                  <c:v>0.30769968599999997</c:v>
                </c:pt>
                <c:pt idx="42">
                  <c:v>0.28494645599999902</c:v>
                </c:pt>
                <c:pt idx="43">
                  <c:v>0.26356331399999999</c:v>
                </c:pt>
                <c:pt idx="44">
                  <c:v>0.24349058499999901</c:v>
                </c:pt>
                <c:pt idx="45">
                  <c:v>0.22466978599999901</c:v>
                </c:pt>
                <c:pt idx="46">
                  <c:v>0.20704367099999901</c:v>
                </c:pt>
                <c:pt idx="47">
                  <c:v>0.190556273</c:v>
                </c:pt>
                <c:pt idx="48">
                  <c:v>0.175152949</c:v>
                </c:pt>
                <c:pt idx="49">
                  <c:v>0.16078041899999901</c:v>
                </c:pt>
                <c:pt idx="50">
                  <c:v>0.14738679999999901</c:v>
                </c:pt>
                <c:pt idx="51">
                  <c:v>0.13492164600000001</c:v>
                </c:pt>
                <c:pt idx="52">
                  <c:v>0.123335972</c:v>
                </c:pt>
                <c:pt idx="53">
                  <c:v>0.112582284999999</c:v>
                </c:pt>
                <c:pt idx="54">
                  <c:v>0.102614605999999</c:v>
                </c:pt>
                <c:pt idx="55">
                  <c:v>9.3388485800000004E-2</c:v>
                </c:pt>
                <c:pt idx="56">
                  <c:v>8.4861020499999995E-2</c:v>
                </c:pt>
                <c:pt idx="57">
                  <c:v>7.6990861600000002E-2</c:v>
                </c:pt>
                <c:pt idx="58">
                  <c:v>6.9738220000000004E-2</c:v>
                </c:pt>
                <c:pt idx="59">
                  <c:v>6.3064867900000002E-2</c:v>
                </c:pt>
                <c:pt idx="60">
                  <c:v>5.6934134599999998E-2</c:v>
                </c:pt>
                <c:pt idx="61">
                  <c:v>5.1310899799999997E-2</c:v>
                </c:pt>
                <c:pt idx="62">
                  <c:v>4.6161581399999999E-2</c:v>
                </c:pt>
                <c:pt idx="63">
                  <c:v>4.1454121099999998E-2</c:v>
                </c:pt>
                <c:pt idx="64">
                  <c:v>3.7157965199999997E-2</c:v>
                </c:pt>
                <c:pt idx="65">
                  <c:v>3.32440429E-2</c:v>
                </c:pt>
                <c:pt idx="66">
                  <c:v>2.64538736E-2</c:v>
                </c:pt>
                <c:pt idx="67">
                  <c:v>2.35266568E-2</c:v>
                </c:pt>
                <c:pt idx="68">
                  <c:v>2.0879669399999998E-2</c:v>
                </c:pt>
                <c:pt idx="69">
                  <c:v>1.84908209999999E-2</c:v>
                </c:pt>
                <c:pt idx="70">
                  <c:v>1.8408538200000001E-2</c:v>
                </c:pt>
                <c:pt idx="71">
                  <c:v>1.6498980900000002E-2</c:v>
                </c:pt>
                <c:pt idx="72">
                  <c:v>1.46991707E-2</c:v>
                </c:pt>
                <c:pt idx="73">
                  <c:v>1.30703468E-2</c:v>
                </c:pt>
                <c:pt idx="74">
                  <c:v>1.1598983199999999E-2</c:v>
                </c:pt>
                <c:pt idx="75">
                  <c:v>9.7136645799999997E-3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286-4CDA-AD4A-FA531181F50F}"/>
            </c:ext>
          </c:extLst>
        </c:ser>
        <c:ser>
          <c:idx val="5"/>
          <c:order val="5"/>
          <c:tx>
            <c:strRef>
              <c:f>'R400HT_0.01V_temp'!$G$1</c:f>
              <c:strCache>
                <c:ptCount val="1"/>
                <c:pt idx="0">
                  <c:v>1</c:v>
                </c:pt>
              </c:strCache>
            </c:strRef>
          </c:tx>
          <c:spPr>
            <a:ln w="25400" cap="rnd" cmpd="dbl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'R400HT_0.01V_temp'!$A$2:$A$77</c:f>
              <c:numCache>
                <c:formatCode>General</c:formatCode>
                <c:ptCount val="76"/>
                <c:pt idx="0">
                  <c:v>1400</c:v>
                </c:pt>
                <c:pt idx="1">
                  <c:v>1391</c:v>
                </c:pt>
                <c:pt idx="2">
                  <c:v>1382</c:v>
                </c:pt>
                <c:pt idx="3">
                  <c:v>1373</c:v>
                </c:pt>
                <c:pt idx="4">
                  <c:v>1364</c:v>
                </c:pt>
                <c:pt idx="5">
                  <c:v>1355</c:v>
                </c:pt>
                <c:pt idx="6">
                  <c:v>1346</c:v>
                </c:pt>
                <c:pt idx="7">
                  <c:v>1337</c:v>
                </c:pt>
                <c:pt idx="8">
                  <c:v>1328</c:v>
                </c:pt>
                <c:pt idx="9">
                  <c:v>1319</c:v>
                </c:pt>
                <c:pt idx="10">
                  <c:v>1310</c:v>
                </c:pt>
                <c:pt idx="11">
                  <c:v>1301</c:v>
                </c:pt>
                <c:pt idx="12">
                  <c:v>1292</c:v>
                </c:pt>
                <c:pt idx="13">
                  <c:v>1283</c:v>
                </c:pt>
                <c:pt idx="14">
                  <c:v>1274</c:v>
                </c:pt>
                <c:pt idx="15">
                  <c:v>1265</c:v>
                </c:pt>
                <c:pt idx="16">
                  <c:v>1256</c:v>
                </c:pt>
                <c:pt idx="17">
                  <c:v>1247</c:v>
                </c:pt>
                <c:pt idx="18">
                  <c:v>1238</c:v>
                </c:pt>
                <c:pt idx="19">
                  <c:v>1229</c:v>
                </c:pt>
                <c:pt idx="20">
                  <c:v>1220</c:v>
                </c:pt>
                <c:pt idx="21">
                  <c:v>1211</c:v>
                </c:pt>
                <c:pt idx="22">
                  <c:v>1202</c:v>
                </c:pt>
                <c:pt idx="23">
                  <c:v>1193</c:v>
                </c:pt>
                <c:pt idx="24">
                  <c:v>1184</c:v>
                </c:pt>
                <c:pt idx="25">
                  <c:v>1175</c:v>
                </c:pt>
                <c:pt idx="26">
                  <c:v>1166</c:v>
                </c:pt>
                <c:pt idx="27">
                  <c:v>1157</c:v>
                </c:pt>
                <c:pt idx="28">
                  <c:v>1148</c:v>
                </c:pt>
                <c:pt idx="29">
                  <c:v>1139</c:v>
                </c:pt>
                <c:pt idx="30">
                  <c:v>1130</c:v>
                </c:pt>
                <c:pt idx="31">
                  <c:v>1121</c:v>
                </c:pt>
                <c:pt idx="32">
                  <c:v>1112</c:v>
                </c:pt>
                <c:pt idx="33">
                  <c:v>1103</c:v>
                </c:pt>
                <c:pt idx="34">
                  <c:v>1094</c:v>
                </c:pt>
                <c:pt idx="35">
                  <c:v>1085</c:v>
                </c:pt>
                <c:pt idx="36">
                  <c:v>1076</c:v>
                </c:pt>
                <c:pt idx="37">
                  <c:v>1067</c:v>
                </c:pt>
                <c:pt idx="38">
                  <c:v>1058</c:v>
                </c:pt>
                <c:pt idx="39">
                  <c:v>1049</c:v>
                </c:pt>
                <c:pt idx="40">
                  <c:v>1040</c:v>
                </c:pt>
                <c:pt idx="41">
                  <c:v>1031</c:v>
                </c:pt>
                <c:pt idx="42">
                  <c:v>1022</c:v>
                </c:pt>
                <c:pt idx="43">
                  <c:v>1013</c:v>
                </c:pt>
                <c:pt idx="44">
                  <c:v>1004</c:v>
                </c:pt>
                <c:pt idx="45">
                  <c:v>995</c:v>
                </c:pt>
                <c:pt idx="46">
                  <c:v>986</c:v>
                </c:pt>
                <c:pt idx="47">
                  <c:v>977</c:v>
                </c:pt>
                <c:pt idx="48">
                  <c:v>968</c:v>
                </c:pt>
                <c:pt idx="49">
                  <c:v>959</c:v>
                </c:pt>
                <c:pt idx="50">
                  <c:v>950</c:v>
                </c:pt>
                <c:pt idx="51">
                  <c:v>941</c:v>
                </c:pt>
                <c:pt idx="52">
                  <c:v>932</c:v>
                </c:pt>
                <c:pt idx="53">
                  <c:v>923</c:v>
                </c:pt>
                <c:pt idx="54">
                  <c:v>914</c:v>
                </c:pt>
                <c:pt idx="55">
                  <c:v>905</c:v>
                </c:pt>
                <c:pt idx="56">
                  <c:v>896</c:v>
                </c:pt>
                <c:pt idx="57">
                  <c:v>887</c:v>
                </c:pt>
                <c:pt idx="58">
                  <c:v>878</c:v>
                </c:pt>
                <c:pt idx="59">
                  <c:v>869</c:v>
                </c:pt>
                <c:pt idx="60">
                  <c:v>860</c:v>
                </c:pt>
                <c:pt idx="61">
                  <c:v>851</c:v>
                </c:pt>
                <c:pt idx="62">
                  <c:v>842</c:v>
                </c:pt>
                <c:pt idx="63">
                  <c:v>833</c:v>
                </c:pt>
                <c:pt idx="64">
                  <c:v>824</c:v>
                </c:pt>
                <c:pt idx="65">
                  <c:v>815</c:v>
                </c:pt>
                <c:pt idx="66">
                  <c:v>806</c:v>
                </c:pt>
                <c:pt idx="67">
                  <c:v>797</c:v>
                </c:pt>
                <c:pt idx="68">
                  <c:v>788</c:v>
                </c:pt>
                <c:pt idx="69">
                  <c:v>779</c:v>
                </c:pt>
                <c:pt idx="70">
                  <c:v>770</c:v>
                </c:pt>
                <c:pt idx="71">
                  <c:v>761</c:v>
                </c:pt>
                <c:pt idx="72">
                  <c:v>752</c:v>
                </c:pt>
                <c:pt idx="73">
                  <c:v>743</c:v>
                </c:pt>
                <c:pt idx="74">
                  <c:v>734</c:v>
                </c:pt>
                <c:pt idx="75">
                  <c:v>725</c:v>
                </c:pt>
              </c:numCache>
            </c:numRef>
          </c:xVal>
          <c:yVal>
            <c:numRef>
              <c:f>'R400HT_0.01V_temp'!$G$2:$G$77</c:f>
              <c:numCache>
                <c:formatCode>General</c:formatCode>
                <c:ptCount val="76"/>
                <c:pt idx="0">
                  <c:v>0.65499320999999999</c:v>
                </c:pt>
                <c:pt idx="1">
                  <c:v>0.68577329300000001</c:v>
                </c:pt>
                <c:pt idx="2">
                  <c:v>0.71809658099999996</c:v>
                </c:pt>
                <c:pt idx="3">
                  <c:v>0.75215427800000001</c:v>
                </c:pt>
                <c:pt idx="4">
                  <c:v>0.78811862600000004</c:v>
                </c:pt>
                <c:pt idx="5">
                  <c:v>0.82614460299999903</c:v>
                </c:pt>
                <c:pt idx="6">
                  <c:v>0.86637057100000003</c:v>
                </c:pt>
                <c:pt idx="7">
                  <c:v>0.95389286500000003</c:v>
                </c:pt>
                <c:pt idx="8">
                  <c:v>0.99999998899999998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0.99999924699999998</c:v>
                </c:pt>
                <c:pt idx="25">
                  <c:v>0.95629644000000003</c:v>
                </c:pt>
                <c:pt idx="26">
                  <c:v>0.90075758399999994</c:v>
                </c:pt>
                <c:pt idx="27">
                  <c:v>0.84769693799999901</c:v>
                </c:pt>
                <c:pt idx="28">
                  <c:v>0.79704341899999998</c:v>
                </c:pt>
                <c:pt idx="29">
                  <c:v>0.74872678299999995</c:v>
                </c:pt>
                <c:pt idx="30">
                  <c:v>0.70267756199999998</c:v>
                </c:pt>
                <c:pt idx="31">
                  <c:v>0.65882701099999996</c:v>
                </c:pt>
                <c:pt idx="32">
                  <c:v>0.61710706799999904</c:v>
                </c:pt>
                <c:pt idx="33">
                  <c:v>0.57745032299999999</c:v>
                </c:pt>
                <c:pt idx="34">
                  <c:v>0.53979000199999905</c:v>
                </c:pt>
                <c:pt idx="35">
                  <c:v>0.50405995299999995</c:v>
                </c:pt>
                <c:pt idx="36">
                  <c:v>0.47019464999999999</c:v>
                </c:pt>
                <c:pt idx="37">
                  <c:v>0.4381292</c:v>
                </c:pt>
                <c:pt idx="38">
                  <c:v>0.40779944899999998</c:v>
                </c:pt>
                <c:pt idx="39">
                  <c:v>0.37914165999999999</c:v>
                </c:pt>
                <c:pt idx="40">
                  <c:v>0.35209307000000001</c:v>
                </c:pt>
                <c:pt idx="41">
                  <c:v>0.32659158100000002</c:v>
                </c:pt>
                <c:pt idx="42">
                  <c:v>0.30257588699999999</c:v>
                </c:pt>
                <c:pt idx="43">
                  <c:v>0.27998552499999901</c:v>
                </c:pt>
                <c:pt idx="44">
                  <c:v>0.25876093</c:v>
                </c:pt>
                <c:pt idx="45">
                  <c:v>0.23884348799999999</c:v>
                </c:pt>
                <c:pt idx="46">
                  <c:v>0.22017559</c:v>
                </c:pt>
                <c:pt idx="47">
                  <c:v>0.20270069299999999</c:v>
                </c:pt>
                <c:pt idx="48">
                  <c:v>0.186363374</c:v>
                </c:pt>
                <c:pt idx="49">
                  <c:v>0.171109388</c:v>
                </c:pt>
                <c:pt idx="50">
                  <c:v>0.15688571700000001</c:v>
                </c:pt>
                <c:pt idx="51">
                  <c:v>0.14364062699999999</c:v>
                </c:pt>
                <c:pt idx="52">
                  <c:v>0.13132371300000001</c:v>
                </c:pt>
                <c:pt idx="53">
                  <c:v>0.119885942</c:v>
                </c:pt>
                <c:pt idx="54">
                  <c:v>0.109279696</c:v>
                </c:pt>
                <c:pt idx="55">
                  <c:v>9.9458804799999995E-2</c:v>
                </c:pt>
                <c:pt idx="56">
                  <c:v>9.0378579900000006E-2</c:v>
                </c:pt>
                <c:pt idx="57">
                  <c:v>8.1995836899999994E-2</c:v>
                </c:pt>
                <c:pt idx="58">
                  <c:v>7.4268918000000003E-2</c:v>
                </c:pt>
                <c:pt idx="59">
                  <c:v>6.7157706599999895E-2</c:v>
                </c:pt>
                <c:pt idx="60">
                  <c:v>6.0623637600000002E-2</c:v>
                </c:pt>
                <c:pt idx="61">
                  <c:v>5.4629701699999998E-2</c:v>
                </c:pt>
                <c:pt idx="62">
                  <c:v>4.91404462E-2</c:v>
                </c:pt>
                <c:pt idx="63">
                  <c:v>4.4121968999999997E-2</c:v>
                </c:pt>
                <c:pt idx="64">
                  <c:v>3.9541909299999997E-2</c:v>
                </c:pt>
                <c:pt idx="65">
                  <c:v>3.53694331E-2</c:v>
                </c:pt>
                <c:pt idx="66">
                  <c:v>2.8131416199999999E-2</c:v>
                </c:pt>
                <c:pt idx="67">
                  <c:v>2.50116568E-2</c:v>
                </c:pt>
                <c:pt idx="68">
                  <c:v>2.21909881E-2</c:v>
                </c:pt>
                <c:pt idx="69">
                  <c:v>1.96458594E-2</c:v>
                </c:pt>
                <c:pt idx="70">
                  <c:v>1.7354082600000001E-2</c:v>
                </c:pt>
                <c:pt idx="71">
                  <c:v>1.5294794699999999E-2</c:v>
                </c:pt>
                <c:pt idx="72">
                  <c:v>1.3448417900000001E-2</c:v>
                </c:pt>
                <c:pt idx="73">
                  <c:v>1.17966173999999E-2</c:v>
                </c:pt>
                <c:pt idx="74">
                  <c:v>1.03222587E-2</c:v>
                </c:pt>
                <c:pt idx="75">
                  <c:v>9.7307833699999992E-3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286-4CDA-AD4A-FA531181F5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9600960"/>
        <c:axId val="409598008"/>
      </c:scatterChart>
      <c:valAx>
        <c:axId val="409600960"/>
        <c:scaling>
          <c:orientation val="minMax"/>
          <c:max val="1300"/>
          <c:min val="7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600">
                    <a:solidFill>
                      <a:sysClr val="windowText" lastClr="000000"/>
                    </a:solidFill>
                  </a:rPr>
                  <a:t>Temperatue</a:t>
                </a:r>
                <a:r>
                  <a:rPr lang="es-ES" sz="1600" baseline="0">
                    <a:solidFill>
                      <a:sysClr val="windowText" lastClr="000000"/>
                    </a:solidFill>
                  </a:rPr>
                  <a:t> / °C</a:t>
                </a:r>
                <a:endParaRPr lang="es-ES" sz="160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09598008"/>
        <c:crosses val="autoZero"/>
        <c:crossBetween val="midCat"/>
        <c:minorUnit val="50"/>
      </c:valAx>
      <c:valAx>
        <c:axId val="409598008"/>
        <c:scaling>
          <c:orientation val="minMax"/>
          <c:max val="1.0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600">
                    <a:solidFill>
                      <a:sysClr val="windowText" lastClr="000000"/>
                    </a:solidFill>
                  </a:rPr>
                  <a:t>wt%</a:t>
                </a:r>
                <a:r>
                  <a:rPr lang="es-ES" sz="1600" baseline="0">
                    <a:solidFill>
                      <a:sysClr val="windowText" lastClr="000000"/>
                    </a:solidFill>
                  </a:rPr>
                  <a:t> V in austenite</a:t>
                </a:r>
                <a:endParaRPr lang="es-ES" sz="160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#,##0.0" sourceLinked="0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09600960"/>
        <c:crosses val="autoZero"/>
        <c:crossBetween val="midCat"/>
        <c:majorUnit val="0.2"/>
        <c:minorUnit val="0.1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0.68059</cdr:x>
      <cdr:y>0.24136</cdr:y>
    </cdr:from>
    <cdr:to>
      <cdr:x>0.81622</cdr:x>
      <cdr:y>0.30236</cdr:y>
    </cdr:to>
    <cdr:sp macro="" textlink="">
      <cdr:nvSpPr>
        <cdr:cNvPr id="3" name="CuadroTexto 4">
          <a:extLst xmlns:a="http://schemas.openxmlformats.org/drawingml/2006/main">
            <a:ext uri="{FF2B5EF4-FFF2-40B4-BE49-F238E27FC236}">
              <a16:creationId xmlns:a16="http://schemas.microsoft.com/office/drawing/2014/main" id="{CEACDEB1-EF62-4843-B6F9-BD1EED68C3F9}"/>
            </a:ext>
          </a:extLst>
        </cdr:cNvPr>
        <cdr:cNvSpPr txBox="1"/>
      </cdr:nvSpPr>
      <cdr:spPr>
        <a:xfrm xmlns:a="http://schemas.openxmlformats.org/drawingml/2006/main">
          <a:off x="6674279" y="1512915"/>
          <a:ext cx="1330036" cy="38238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dirty="0"/>
            <a:t>1000° C</a:t>
          </a:r>
        </a:p>
      </cdr:txBody>
    </cdr:sp>
  </cdr:relSizeAnchor>
  <cdr:relSizeAnchor xmlns:cdr="http://schemas.openxmlformats.org/drawingml/2006/chartDrawing">
    <cdr:from>
      <cdr:x>0.80253</cdr:x>
      <cdr:y>0.24269</cdr:y>
    </cdr:from>
    <cdr:to>
      <cdr:x>0.93816</cdr:x>
      <cdr:y>0.30369</cdr:y>
    </cdr:to>
    <cdr:sp macro="" textlink="">
      <cdr:nvSpPr>
        <cdr:cNvPr id="4" name="CuadroTexto 4">
          <a:extLst xmlns:a="http://schemas.openxmlformats.org/drawingml/2006/main">
            <a:ext uri="{FF2B5EF4-FFF2-40B4-BE49-F238E27FC236}">
              <a16:creationId xmlns:a16="http://schemas.microsoft.com/office/drawing/2014/main" id="{CEACDEB1-EF62-4843-B6F9-BD1EED68C3F9}"/>
            </a:ext>
          </a:extLst>
        </cdr:cNvPr>
        <cdr:cNvSpPr txBox="1"/>
      </cdr:nvSpPr>
      <cdr:spPr>
        <a:xfrm xmlns:a="http://schemas.openxmlformats.org/drawingml/2006/main">
          <a:off x="7870107" y="1521228"/>
          <a:ext cx="1330036" cy="38238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dirty="0"/>
            <a:t>1100° C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0.37477</cdr:x>
      <cdr:y>0.04869</cdr:y>
    </cdr:from>
    <cdr:to>
      <cdr:x>0.96162</cdr:x>
      <cdr:y>0.85122</cdr:y>
    </cdr:to>
    <cdr:grpSp>
      <cdr:nvGrpSpPr>
        <cdr:cNvPr id="9" name="Grupo 8">
          <a:extLst xmlns:a="http://schemas.openxmlformats.org/drawingml/2006/main">
            <a:ext uri="{FF2B5EF4-FFF2-40B4-BE49-F238E27FC236}">
              <a16:creationId xmlns:a16="http://schemas.microsoft.com/office/drawing/2014/main" id="{468B8BD5-5708-46D6-A4C3-8D272EF018DB}"/>
            </a:ext>
          </a:extLst>
        </cdr:cNvPr>
        <cdr:cNvGrpSpPr/>
      </cdr:nvGrpSpPr>
      <cdr:grpSpPr>
        <a:xfrm xmlns:a="http://schemas.openxmlformats.org/drawingml/2006/main">
          <a:off x="2696921" y="237434"/>
          <a:ext cx="4223026" cy="3913809"/>
          <a:chOff x="2696921" y="237434"/>
          <a:chExt cx="4223026" cy="3913809"/>
        </a:xfrm>
      </cdr:grpSpPr>
      <cdr:sp macro="" textlink="">
        <cdr:nvSpPr>
          <cdr:cNvPr id="2" name="CuadroTexto 1">
            <a:extLst xmlns:a="http://schemas.openxmlformats.org/drawingml/2006/main">
              <a:ext uri="{FF2B5EF4-FFF2-40B4-BE49-F238E27FC236}">
                <a16:creationId xmlns:a16="http://schemas.microsoft.com/office/drawing/2014/main" id="{710941C9-10EF-4D91-8966-26786A421663}"/>
              </a:ext>
            </a:extLst>
          </cdr:cNvPr>
          <cdr:cNvSpPr txBox="1"/>
        </cdr:nvSpPr>
        <cdr:spPr>
          <a:xfrm xmlns:a="http://schemas.openxmlformats.org/drawingml/2006/main">
            <a:off x="2696921" y="3833191"/>
            <a:ext cx="1205948" cy="318052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es-ES" sz="1400" dirty="0"/>
              <a:t>0.01 </a:t>
            </a:r>
            <a:r>
              <a:rPr lang="es-ES" sz="1400" dirty="0" err="1"/>
              <a:t>wt</a:t>
            </a:r>
            <a:r>
              <a:rPr lang="es-ES" sz="1400" dirty="0"/>
              <a:t>% V</a:t>
            </a:r>
          </a:p>
        </cdr:txBody>
      </cdr:sp>
      <cdr:sp macro="" textlink="">
        <cdr:nvSpPr>
          <cdr:cNvPr id="4" name="CuadroTexto 1">
            <a:extLst xmlns:a="http://schemas.openxmlformats.org/drawingml/2006/main">
              <a:ext uri="{FF2B5EF4-FFF2-40B4-BE49-F238E27FC236}">
                <a16:creationId xmlns:a16="http://schemas.microsoft.com/office/drawing/2014/main" id="{ED9017C6-B98A-4663-997F-3C3CCAF52388}"/>
              </a:ext>
            </a:extLst>
          </cdr:cNvPr>
          <cdr:cNvSpPr txBox="1"/>
        </cdr:nvSpPr>
        <cdr:spPr>
          <a:xfrm xmlns:a="http://schemas.openxmlformats.org/drawingml/2006/main">
            <a:off x="3489843" y="3658703"/>
            <a:ext cx="1168400" cy="320261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s-ES" sz="1400" dirty="0"/>
              <a:t>0.05 </a:t>
            </a:r>
            <a:r>
              <a:rPr lang="es-ES" sz="1400" dirty="0" err="1"/>
              <a:t>wt</a:t>
            </a:r>
            <a:r>
              <a:rPr lang="es-ES" sz="1400" dirty="0"/>
              <a:t>% V</a:t>
            </a:r>
          </a:p>
        </cdr:txBody>
      </cdr:sp>
      <cdr:sp macro="" textlink="">
        <cdr:nvSpPr>
          <cdr:cNvPr id="5" name="CuadroTexto 1">
            <a:extLst xmlns:a="http://schemas.openxmlformats.org/drawingml/2006/main">
              <a:ext uri="{FF2B5EF4-FFF2-40B4-BE49-F238E27FC236}">
                <a16:creationId xmlns:a16="http://schemas.microsoft.com/office/drawing/2014/main" id="{ED9017C6-B98A-4663-997F-3C3CCAF52388}"/>
              </a:ext>
            </a:extLst>
          </cdr:cNvPr>
          <cdr:cNvSpPr txBox="1"/>
        </cdr:nvSpPr>
        <cdr:spPr>
          <a:xfrm xmlns:a="http://schemas.openxmlformats.org/drawingml/2006/main">
            <a:off x="4337982" y="3433416"/>
            <a:ext cx="980661" cy="291548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s-ES" sz="1400" dirty="0"/>
              <a:t>0.1 </a:t>
            </a:r>
            <a:r>
              <a:rPr lang="es-ES" sz="1400" dirty="0" err="1"/>
              <a:t>wt</a:t>
            </a:r>
            <a:r>
              <a:rPr lang="es-ES" sz="1400" dirty="0"/>
              <a:t>% V</a:t>
            </a:r>
          </a:p>
        </cdr:txBody>
      </cdr:sp>
      <cdr:sp macro="" textlink="">
        <cdr:nvSpPr>
          <cdr:cNvPr id="6" name="CuadroTexto 1">
            <a:extLst xmlns:a="http://schemas.openxmlformats.org/drawingml/2006/main">
              <a:ext uri="{FF2B5EF4-FFF2-40B4-BE49-F238E27FC236}">
                <a16:creationId xmlns:a16="http://schemas.microsoft.com/office/drawing/2014/main" id="{70124092-BE02-44DC-8B0C-C09A61B279C9}"/>
              </a:ext>
            </a:extLst>
          </cdr:cNvPr>
          <cdr:cNvSpPr txBox="1"/>
        </cdr:nvSpPr>
        <cdr:spPr>
          <a:xfrm xmlns:a="http://schemas.openxmlformats.org/drawingml/2006/main">
            <a:off x="5183912" y="2675833"/>
            <a:ext cx="980661" cy="291548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s-ES" sz="1400" dirty="0"/>
              <a:t>0.3 </a:t>
            </a:r>
            <a:r>
              <a:rPr lang="es-ES" sz="1400" dirty="0" err="1"/>
              <a:t>wt</a:t>
            </a:r>
            <a:r>
              <a:rPr lang="es-ES" sz="1400" dirty="0"/>
              <a:t>% V</a:t>
            </a:r>
          </a:p>
        </cdr:txBody>
      </cdr:sp>
      <cdr:sp macro="" textlink="">
        <cdr:nvSpPr>
          <cdr:cNvPr id="7" name="CuadroTexto 1">
            <a:extLst xmlns:a="http://schemas.openxmlformats.org/drawingml/2006/main">
              <a:ext uri="{FF2B5EF4-FFF2-40B4-BE49-F238E27FC236}">
                <a16:creationId xmlns:a16="http://schemas.microsoft.com/office/drawing/2014/main" id="{70124092-BE02-44DC-8B0C-C09A61B279C9}"/>
              </a:ext>
            </a:extLst>
          </cdr:cNvPr>
          <cdr:cNvSpPr txBox="1"/>
        </cdr:nvSpPr>
        <cdr:spPr>
          <a:xfrm xmlns:a="http://schemas.openxmlformats.org/drawingml/2006/main">
            <a:off x="5939286" y="1893955"/>
            <a:ext cx="980661" cy="291548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s-ES" sz="1400" dirty="0"/>
              <a:t>0.5 </a:t>
            </a:r>
            <a:r>
              <a:rPr lang="es-ES" sz="1400" dirty="0" err="1"/>
              <a:t>wt</a:t>
            </a:r>
            <a:r>
              <a:rPr lang="es-ES" sz="1400" dirty="0"/>
              <a:t>% V</a:t>
            </a:r>
          </a:p>
        </cdr:txBody>
      </cdr:sp>
      <cdr:sp macro="" textlink="">
        <cdr:nvSpPr>
          <cdr:cNvPr id="8" name="CuadroTexto 1">
            <a:extLst xmlns:a="http://schemas.openxmlformats.org/drawingml/2006/main">
              <a:ext uri="{FF2B5EF4-FFF2-40B4-BE49-F238E27FC236}">
                <a16:creationId xmlns:a16="http://schemas.microsoft.com/office/drawing/2014/main" id="{70124092-BE02-44DC-8B0C-C09A61B279C9}"/>
              </a:ext>
            </a:extLst>
          </cdr:cNvPr>
          <cdr:cNvSpPr txBox="1"/>
        </cdr:nvSpPr>
        <cdr:spPr>
          <a:xfrm xmlns:a="http://schemas.openxmlformats.org/drawingml/2006/main">
            <a:off x="5607982" y="237434"/>
            <a:ext cx="980661" cy="291548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s-ES" sz="1400" dirty="0"/>
              <a:t>1.0 </a:t>
            </a:r>
            <a:r>
              <a:rPr lang="es-ES" sz="1400" dirty="0" err="1"/>
              <a:t>wt</a:t>
            </a:r>
            <a:r>
              <a:rPr lang="es-ES" sz="1400" dirty="0"/>
              <a:t>% V</a:t>
            </a:r>
          </a:p>
        </cdr:txBody>
      </cdr:sp>
    </cdr:grp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42575A-230D-4B1A-8A2A-76DC66A790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09F54D8-9E34-448F-8EA8-F2EC8A3BC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5BE81D-CB73-43FF-9AC8-56257ECCD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BEF55E-FC68-4426-9632-CA2DD2CE2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BEB982-DD92-4709-AD6E-54C9F8F35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1918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237A61-FAC7-4A4C-90E6-72C3B3D30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8F33602-DE41-4C9E-9D77-BD0E7CEE1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1CB49B-B4E7-4F74-B19A-53D28BADA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5E9695-D76C-4DD2-B6F7-7DD07E754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75A35B-6A18-42C6-857A-B0EA3B976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2379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8C73D5F-25A5-4925-9B7D-E597C34B2F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6E9B50A-EB92-4BFB-B8F6-DF3DBCE88C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63AFF2-BCF0-4804-95EB-D9307EC52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E877D-BF19-4ACA-B299-0E1D06F9F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45D994-8BA2-4885-9431-0D5AE08A4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447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C90177-A1A5-46FC-A9B2-746F45501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D1A746-E2F1-4AF3-BFAF-69EDA3611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1AE4CA-2396-4F83-9BC5-3538734B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81C5A6-F786-4738-8E80-E01D2A87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1AA091-C97C-42BB-A6FB-E25866D9E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415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4EC842-5849-487A-9AC4-3380BFA2B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E63261F-1558-47A3-8398-C89B07FCC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D93DD6-98B4-4D8D-A588-6DA656EF9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433BDE-B67C-496E-8613-4BBF8BF20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4B23F4-5A50-4B91-99C2-F22BD73CC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730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045011-6375-4FFE-9A85-68E62A058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1DE60C-0FF5-449D-8D6A-EEE414970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314965A-6A3C-4D13-A3F1-9D4AED6A8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DD0B747-7364-4D0C-9D01-188B5101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996E940-C991-4270-BAB9-4EFA62613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2AE73CC-9360-42A7-AC91-62DE9C313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404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CADD7F-856F-458E-8861-4E6DA7D04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7390635-A0BE-4296-BAC4-63003361B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3645BD9-B245-44A1-B87A-E976D0FB7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2EF1AB-A1BE-4C46-9C64-D32FB6EA1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90309D8-7F62-4D50-B310-25037E647A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B044B5A-3F66-40F8-B3B2-15CF41BB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E665D0D-9D35-4956-9BCB-D69999322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31D8DAD-4C4F-4D61-ACC7-BCE50A06F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3701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D5EAA-BCD1-482C-8A78-BD1E168C4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A778893-6B45-4EDC-8A63-472D64D6F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179BC40-8D62-425C-A9DD-AA277FED9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C0661E5-2BE4-48FD-BE3F-7C17C73D6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514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B51534B-F59D-41AE-BDD9-DA708F0AA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8EBF3E9-4AA3-4999-9B6C-0619263C2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D18488-1071-4D56-86E2-7A090D191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896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C45D0E-6359-4B88-B57C-78DCB9764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43240D-227C-4905-AC60-AC35ED862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58075A-7013-475A-8DAF-E99A3D6A9A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89CD265-488D-4298-965F-86BF7BB95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2E7040A-6BFD-46D8-97D5-CF25FF77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B6269E-3E9D-440E-919B-0F03876E7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97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B14A5F-EA5C-42E5-ABF4-1B03B9BE2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1162D6B-9D80-47BD-9133-E6F155B22B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93A541-50F2-497F-9A04-C328D94C1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C8A6448-BF64-4B3B-BA2D-10FABF41A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747089-4924-4BB2-95AE-A9378A23C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0D8565-C12B-44B2-B70E-9C34021D8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1954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493C334-1B9A-4CDA-BD71-AEDD026E1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9272D0-5B43-4D4E-BCA0-34AA8AC62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9A4554-E6F7-4F5A-BD8E-FB5FFB6696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7DA13-B748-4E7B-A3F2-29ABF7CD5389}" type="datetimeFigureOut">
              <a:rPr lang="es-ES" smtClean="0"/>
              <a:t>07/12/2017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D1466D-3785-48F5-9C87-80FC04BF3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10915B-5831-4F31-9778-FC4B1D948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B4FC0-03F6-4DEF-A20B-7A2146A6A30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8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id="{1BD13B40-D37F-4E9A-A5B3-592736538490}"/>
              </a:ext>
            </a:extLst>
          </p:cNvPr>
          <p:cNvGrpSpPr/>
          <p:nvPr/>
        </p:nvGrpSpPr>
        <p:grpSpPr>
          <a:xfrm>
            <a:off x="1139685" y="0"/>
            <a:ext cx="9806609" cy="6268278"/>
            <a:chOff x="1139685" y="0"/>
            <a:chExt cx="9806609" cy="6268278"/>
          </a:xfrm>
        </p:grpSpPr>
        <p:graphicFrame>
          <p:nvGraphicFramePr>
            <p:cNvPr id="4" name="Gráfico 3">
              <a:extLst>
                <a:ext uri="{FF2B5EF4-FFF2-40B4-BE49-F238E27FC236}">
                  <a16:creationId xmlns:a16="http://schemas.microsoft.com/office/drawing/2014/main" id="{C7B0D5AB-B3E2-4774-A7F6-8B2F21C07C5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20947400"/>
                </p:ext>
              </p:extLst>
            </p:nvPr>
          </p:nvGraphicFramePr>
          <p:xfrm>
            <a:off x="1139685" y="0"/>
            <a:ext cx="9806609" cy="62682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64625E55-5931-4123-A373-0E077D2B34AB}"/>
                </a:ext>
              </a:extLst>
            </p:cNvPr>
            <p:cNvGrpSpPr/>
            <p:nvPr/>
          </p:nvGrpSpPr>
          <p:grpSpPr>
            <a:xfrm>
              <a:off x="4579949" y="864524"/>
              <a:ext cx="5229069" cy="4522123"/>
              <a:chOff x="4579949" y="864524"/>
              <a:chExt cx="5229069" cy="4522123"/>
            </a:xfrm>
          </p:grpSpPr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CEACDEB1-EF62-4843-B6F9-BD1EED68C3F9}"/>
                  </a:ext>
                </a:extLst>
              </p:cNvPr>
              <p:cNvSpPr txBox="1"/>
              <p:nvPr/>
            </p:nvSpPr>
            <p:spPr>
              <a:xfrm>
                <a:off x="4579949" y="1521228"/>
                <a:ext cx="1330036" cy="382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/>
                  <a:t>1400° C</a:t>
                </a:r>
              </a:p>
            </p:txBody>
          </p:sp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5A937819-126B-4358-8002-9B45F9331551}"/>
                  </a:ext>
                </a:extLst>
              </p:cNvPr>
              <p:cNvSpPr txBox="1"/>
              <p:nvPr/>
            </p:nvSpPr>
            <p:spPr>
              <a:xfrm>
                <a:off x="6769933" y="1521228"/>
                <a:ext cx="1330036" cy="382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/>
                  <a:t>1300° C</a:t>
                </a:r>
              </a:p>
            </p:txBody>
          </p:sp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5C630491-D47A-4978-AF9D-180FC8007463}"/>
                  </a:ext>
                </a:extLst>
              </p:cNvPr>
              <p:cNvSpPr txBox="1"/>
              <p:nvPr/>
            </p:nvSpPr>
            <p:spPr>
              <a:xfrm>
                <a:off x="8478982" y="1047403"/>
                <a:ext cx="1330036" cy="382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/>
                  <a:t>1200° C</a:t>
                </a:r>
              </a:p>
            </p:txBody>
          </p:sp>
          <p:cxnSp>
            <p:nvCxnSpPr>
              <p:cNvPr id="9" name="Conector recto 8">
                <a:extLst>
                  <a:ext uri="{FF2B5EF4-FFF2-40B4-BE49-F238E27FC236}">
                    <a16:creationId xmlns:a16="http://schemas.microsoft.com/office/drawing/2014/main" id="{CAF5426E-65A3-4340-9DBE-3412FE6853C9}"/>
                  </a:ext>
                </a:extLst>
              </p:cNvPr>
              <p:cNvCxnSpPr/>
              <p:nvPr/>
            </p:nvCxnSpPr>
            <p:spPr>
              <a:xfrm flipV="1">
                <a:off x="6234544" y="864524"/>
                <a:ext cx="0" cy="4522123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71255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CE924E2B-CDF0-4C09-930B-940E903CF2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4083819"/>
              </p:ext>
            </p:extLst>
          </p:nvPr>
        </p:nvGraphicFramePr>
        <p:xfrm>
          <a:off x="2497931" y="990600"/>
          <a:ext cx="7196137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3651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64</Words>
  <Application>Microsoft Office PowerPoint</Application>
  <PresentationFormat>Panorámica</PresentationFormat>
  <Paragraphs>16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Solano, Wilberth</dc:creator>
  <cp:lastModifiedBy>Solano, Wilberth</cp:lastModifiedBy>
  <cp:revision>5</cp:revision>
  <dcterms:created xsi:type="dcterms:W3CDTF">2017-12-07T11:05:57Z</dcterms:created>
  <dcterms:modified xsi:type="dcterms:W3CDTF">2017-12-07T14:39:14Z</dcterms:modified>
</cp:coreProperties>
</file>